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2" r:id="rId3"/>
    <p:sldId id="261" r:id="rId4"/>
    <p:sldId id="260" r:id="rId5"/>
  </p:sldIdLst>
  <p:sldSz cx="9601200" cy="12801600" type="A3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55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66FF"/>
    <a:srgbClr val="FF00FF"/>
    <a:srgbClr val="FF0000"/>
    <a:srgbClr val="C78148"/>
    <a:srgbClr val="D582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2004" y="48"/>
      </p:cViewPr>
      <p:guideLst>
        <p:guide orient="horz" pos="4055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531901296"/>
        <c:axId val="531891456"/>
      </c:barChart>
      <c:catAx>
        <c:axId val="531901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31891456"/>
        <c:crosses val="autoZero"/>
        <c:auto val="1"/>
        <c:lblAlgn val="ctr"/>
        <c:lblOffset val="100"/>
        <c:noMultiLvlLbl val="0"/>
      </c:catAx>
      <c:valAx>
        <c:axId val="531891456"/>
        <c:scaling>
          <c:orientation val="minMax"/>
          <c:max val="165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3190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28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87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54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1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42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820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228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5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44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50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907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F4D45-78EE-49CD-B99C-BE365E8528C9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89105-B68C-4E92-BEEE-906EB0064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84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四角形: 角を丸くする 228">
            <a:extLst>
              <a:ext uri="{FF2B5EF4-FFF2-40B4-BE49-F238E27FC236}">
                <a16:creationId xmlns:a16="http://schemas.microsoft.com/office/drawing/2014/main" id="{E70C80E2-A478-4F89-A480-43A954F482CB}"/>
              </a:ext>
            </a:extLst>
          </p:cNvPr>
          <p:cNvSpPr/>
          <p:nvPr/>
        </p:nvSpPr>
        <p:spPr>
          <a:xfrm>
            <a:off x="4962563" y="9477546"/>
            <a:ext cx="4500000" cy="2889865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" name="四角形: 角を丸くする 227">
            <a:extLst>
              <a:ext uri="{FF2B5EF4-FFF2-40B4-BE49-F238E27FC236}">
                <a16:creationId xmlns:a16="http://schemas.microsoft.com/office/drawing/2014/main" id="{5A085F2B-4DC3-4256-99AB-084D0089DB63}"/>
              </a:ext>
            </a:extLst>
          </p:cNvPr>
          <p:cNvSpPr/>
          <p:nvPr/>
        </p:nvSpPr>
        <p:spPr>
          <a:xfrm>
            <a:off x="97091" y="9487412"/>
            <a:ext cx="4642629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" name="四角形: 角を丸くする 225">
            <a:extLst>
              <a:ext uri="{FF2B5EF4-FFF2-40B4-BE49-F238E27FC236}">
                <a16:creationId xmlns:a16="http://schemas.microsoft.com/office/drawing/2014/main" id="{5B359616-A4F6-4261-8694-1B7207C4ADF3}"/>
              </a:ext>
            </a:extLst>
          </p:cNvPr>
          <p:cNvSpPr/>
          <p:nvPr/>
        </p:nvSpPr>
        <p:spPr>
          <a:xfrm>
            <a:off x="4966091" y="6308579"/>
            <a:ext cx="4500000" cy="3052826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D6A9D155-36C9-46A1-8381-DF7C26D5E96B}"/>
              </a:ext>
            </a:extLst>
          </p:cNvPr>
          <p:cNvSpPr/>
          <p:nvPr/>
        </p:nvSpPr>
        <p:spPr>
          <a:xfrm>
            <a:off x="97092" y="6308579"/>
            <a:ext cx="4636020" cy="3052826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64E8DA6-4031-457F-8D3F-302386F28B81}"/>
              </a:ext>
            </a:extLst>
          </p:cNvPr>
          <p:cNvGrpSpPr/>
          <p:nvPr/>
        </p:nvGrpSpPr>
        <p:grpSpPr>
          <a:xfrm>
            <a:off x="5030965" y="1900631"/>
            <a:ext cx="4147926" cy="4349319"/>
            <a:chOff x="6770493" y="1243837"/>
            <a:chExt cx="4445810" cy="4661667"/>
          </a:xfrm>
        </p:grpSpPr>
        <p:sp>
          <p:nvSpPr>
            <p:cNvPr id="3" name="星: 32 pt 17">
              <a:extLst>
                <a:ext uri="{FF2B5EF4-FFF2-40B4-BE49-F238E27FC236}">
                  <a16:creationId xmlns:a16="http://schemas.microsoft.com/office/drawing/2014/main" id="{76863DDD-859A-487B-9765-C8710D6981E2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4" name="弦 3">
              <a:extLst>
                <a:ext uri="{FF2B5EF4-FFF2-40B4-BE49-F238E27FC236}">
                  <a16:creationId xmlns:a16="http://schemas.microsoft.com/office/drawing/2014/main" id="{B09BB83D-4F25-47DB-8F94-974B6AAD8AB1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5" name="弦 4">
              <a:extLst>
                <a:ext uri="{FF2B5EF4-FFF2-40B4-BE49-F238E27FC236}">
                  <a16:creationId xmlns:a16="http://schemas.microsoft.com/office/drawing/2014/main" id="{4B6655F5-F9E2-4A92-B777-709D89CA78DA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CD7E595F-7E14-44EA-BD94-CCFA8CF19754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7" name="台形 8">
              <a:extLst>
                <a:ext uri="{FF2B5EF4-FFF2-40B4-BE49-F238E27FC236}">
                  <a16:creationId xmlns:a16="http://schemas.microsoft.com/office/drawing/2014/main" id="{A13EEF23-2136-4A3B-B7BE-2B883840EAC7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8" name="二等辺三角形 7">
              <a:extLst>
                <a:ext uri="{FF2B5EF4-FFF2-40B4-BE49-F238E27FC236}">
                  <a16:creationId xmlns:a16="http://schemas.microsoft.com/office/drawing/2014/main" id="{6E5602EE-AB92-44FB-B6D4-FAC74C803E9E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D8B18594-8FED-4961-9048-2B01C75D4AAC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945469F2-8B8B-4A43-9C91-F0955890FA2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276E999E-905C-46F3-BCC3-0E10483A6C25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E15D79AB-6A7C-4530-A68A-8B4878AC9179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467FE74B-30C1-46E9-B6BB-5A67CD622613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4" name="弦 13">
              <a:extLst>
                <a:ext uri="{FF2B5EF4-FFF2-40B4-BE49-F238E27FC236}">
                  <a16:creationId xmlns:a16="http://schemas.microsoft.com/office/drawing/2014/main" id="{470E957F-73D9-484C-B12B-AAB7152FAB4D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5" name="弦 14">
              <a:extLst>
                <a:ext uri="{FF2B5EF4-FFF2-40B4-BE49-F238E27FC236}">
                  <a16:creationId xmlns:a16="http://schemas.microsoft.com/office/drawing/2014/main" id="{E246D2EA-3D9B-4FD4-A16D-8DC7FC0CFEAA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6" name="月 15">
              <a:extLst>
                <a:ext uri="{FF2B5EF4-FFF2-40B4-BE49-F238E27FC236}">
                  <a16:creationId xmlns:a16="http://schemas.microsoft.com/office/drawing/2014/main" id="{8C619BF7-623E-4AEF-9C04-1FF192651DD1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</p:grp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B476AD98-1FA5-4DA3-BAD0-8A623F42F7FA}"/>
              </a:ext>
            </a:extLst>
          </p:cNvPr>
          <p:cNvGrpSpPr/>
          <p:nvPr/>
        </p:nvGrpSpPr>
        <p:grpSpPr>
          <a:xfrm>
            <a:off x="5763786" y="7711808"/>
            <a:ext cx="1394107" cy="1562867"/>
            <a:chOff x="1815288" y="6515820"/>
            <a:chExt cx="3836391" cy="4300796"/>
          </a:xfrm>
        </p:grpSpPr>
        <p:sp>
          <p:nvSpPr>
            <p:cNvPr id="69" name="月 68">
              <a:extLst>
                <a:ext uri="{FF2B5EF4-FFF2-40B4-BE49-F238E27FC236}">
                  <a16:creationId xmlns:a16="http://schemas.microsoft.com/office/drawing/2014/main" id="{A35BC14D-8068-4F4B-A470-06ED3A2B725D}"/>
                </a:ext>
              </a:extLst>
            </p:cNvPr>
            <p:cNvSpPr/>
            <p:nvPr/>
          </p:nvSpPr>
          <p:spPr>
            <a:xfrm rot="17470745">
              <a:off x="5027571" y="8169905"/>
              <a:ext cx="317053" cy="861485"/>
            </a:xfrm>
            <a:prstGeom prst="moon">
              <a:avLst>
                <a:gd name="adj" fmla="val 70362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8" name="グループ化 67">
              <a:extLst>
                <a:ext uri="{FF2B5EF4-FFF2-40B4-BE49-F238E27FC236}">
                  <a16:creationId xmlns:a16="http://schemas.microsoft.com/office/drawing/2014/main" id="{8F06630A-386E-45E7-84C3-975C88F43DDF}"/>
                </a:ext>
              </a:extLst>
            </p:cNvPr>
            <p:cNvGrpSpPr/>
            <p:nvPr/>
          </p:nvGrpSpPr>
          <p:grpSpPr>
            <a:xfrm>
              <a:off x="4984820" y="8809665"/>
              <a:ext cx="666859" cy="1983201"/>
              <a:chOff x="8759839" y="8997570"/>
              <a:chExt cx="666859" cy="1983201"/>
            </a:xfrm>
            <a:solidFill>
              <a:srgbClr val="C78148"/>
            </a:solidFill>
          </p:grpSpPr>
          <p:sp>
            <p:nvSpPr>
              <p:cNvPr id="67" name="フリーフォーム: 図形 66">
                <a:extLst>
                  <a:ext uri="{FF2B5EF4-FFF2-40B4-BE49-F238E27FC236}">
                    <a16:creationId xmlns:a16="http://schemas.microsoft.com/office/drawing/2014/main" id="{2A1E5BC5-3940-41E8-9FDB-A919E6AE5300}"/>
                  </a:ext>
                </a:extLst>
              </p:cNvPr>
              <p:cNvSpPr/>
              <p:nvPr/>
            </p:nvSpPr>
            <p:spPr>
              <a:xfrm rot="20087731">
                <a:off x="8759839" y="8997570"/>
                <a:ext cx="666859" cy="1916671"/>
              </a:xfrm>
              <a:custGeom>
                <a:avLst/>
                <a:gdLst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3751 w 636717"/>
                  <a:gd name="connsiteY3" fmla="*/ 501651 h 1773515"/>
                  <a:gd name="connsiteX4" fmla="*/ 565383 w 636717"/>
                  <a:gd name="connsiteY4" fmla="*/ 518198 h 1773515"/>
                  <a:gd name="connsiteX5" fmla="*/ 583904 w 636717"/>
                  <a:gd name="connsiteY5" fmla="*/ 808834 h 1773515"/>
                  <a:gd name="connsiteX6" fmla="*/ 283855 w 636717"/>
                  <a:gd name="connsiteY6" fmla="*/ 919826 h 1773515"/>
                  <a:gd name="connsiteX7" fmla="*/ 250664 w 636717"/>
                  <a:gd name="connsiteY7" fmla="*/ 1773515 h 1773515"/>
                  <a:gd name="connsiteX8" fmla="*/ 62666 w 636717"/>
                  <a:gd name="connsiteY8" fmla="*/ 1773515 h 1773515"/>
                  <a:gd name="connsiteX9" fmla="*/ 0 w 636717"/>
                  <a:gd name="connsiteY9" fmla="*/ 161748 h 1773515"/>
                  <a:gd name="connsiteX10" fmla="*/ 205340 w 636717"/>
                  <a:gd name="connsiteY10" fmla="*/ 161748 h 1773515"/>
                  <a:gd name="connsiteX11" fmla="*/ 263189 w 636717"/>
                  <a:gd name="connsiteY11" fmla="*/ 38837 h 1773515"/>
                  <a:gd name="connsiteX12" fmla="*/ 353163 w 636717"/>
                  <a:gd name="connsiteY12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283855 w 636717"/>
                  <a:gd name="connsiteY5" fmla="*/ 91982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283855 w 636717"/>
                  <a:gd name="connsiteY5" fmla="*/ 91982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6913 w 636717"/>
                  <a:gd name="connsiteY3" fmla="*/ 485972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6913 w 636717"/>
                  <a:gd name="connsiteY3" fmla="*/ 485972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62666 w 666859"/>
                  <a:gd name="connsiteY7" fmla="*/ 1916671 h 1916671"/>
                  <a:gd name="connsiteX8" fmla="*/ 0 w 666859"/>
                  <a:gd name="connsiteY8" fmla="*/ 304904 h 1916671"/>
                  <a:gd name="connsiteX9" fmla="*/ 205340 w 666859"/>
                  <a:gd name="connsiteY9" fmla="*/ 304904 h 1916671"/>
                  <a:gd name="connsiteX10" fmla="*/ 263189 w 666859"/>
                  <a:gd name="connsiteY10" fmla="*/ 181993 h 1916671"/>
                  <a:gd name="connsiteX11" fmla="*/ 353163 w 666859"/>
                  <a:gd name="connsiteY11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165132 w 666859"/>
                  <a:gd name="connsiteY7" fmla="*/ 1910939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177894 w 666859"/>
                  <a:gd name="connsiteY7" fmla="*/ 1794975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8178 w 666859"/>
                  <a:gd name="connsiteY6" fmla="*/ 1839358 h 1916671"/>
                  <a:gd name="connsiteX7" fmla="*/ 177894 w 666859"/>
                  <a:gd name="connsiteY7" fmla="*/ 1794975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66859" h="1916671">
                    <a:moveTo>
                      <a:pt x="353163" y="149609"/>
                    </a:moveTo>
                    <a:lnTo>
                      <a:pt x="653987" y="0"/>
                    </a:lnTo>
                    <a:cubicBezTo>
                      <a:pt x="687776" y="15903"/>
                      <a:pt x="646167" y="320972"/>
                      <a:pt x="630264" y="354761"/>
                    </a:cubicBezTo>
                    <a:cubicBezTo>
                      <a:pt x="585814" y="446217"/>
                      <a:pt x="555627" y="544385"/>
                      <a:pt x="496913" y="629128"/>
                    </a:cubicBezTo>
                    <a:lnTo>
                      <a:pt x="518623" y="935203"/>
                    </a:lnTo>
                    <a:cubicBezTo>
                      <a:pt x="471702" y="1002141"/>
                      <a:pt x="378615" y="936460"/>
                      <a:pt x="335208" y="1087152"/>
                    </a:cubicBezTo>
                    <a:cubicBezTo>
                      <a:pt x="291801" y="1237844"/>
                      <a:pt x="286524" y="1702060"/>
                      <a:pt x="258178" y="1839358"/>
                    </a:cubicBezTo>
                    <a:lnTo>
                      <a:pt x="177894" y="1794975"/>
                    </a:lnTo>
                    <a:lnTo>
                      <a:pt x="62666" y="1916671"/>
                    </a:lnTo>
                    <a:lnTo>
                      <a:pt x="0" y="304904"/>
                    </a:lnTo>
                    <a:lnTo>
                      <a:pt x="205340" y="304904"/>
                    </a:lnTo>
                    <a:lnTo>
                      <a:pt x="263189" y="181993"/>
                    </a:lnTo>
                    <a:cubicBezTo>
                      <a:pt x="279092" y="148205"/>
                      <a:pt x="319374" y="133706"/>
                      <a:pt x="353163" y="149609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二等辺三角形 58">
                <a:extLst>
                  <a:ext uri="{FF2B5EF4-FFF2-40B4-BE49-F238E27FC236}">
                    <a16:creationId xmlns:a16="http://schemas.microsoft.com/office/drawing/2014/main" id="{9A64258B-484D-4C5A-BE9C-4CCCB28D1D81}"/>
                  </a:ext>
                </a:extLst>
              </p:cNvPr>
              <p:cNvSpPr/>
              <p:nvPr/>
            </p:nvSpPr>
            <p:spPr>
              <a:xfrm>
                <a:off x="8961116" y="10748195"/>
                <a:ext cx="313329" cy="232576"/>
              </a:xfrm>
              <a:custGeom>
                <a:avLst/>
                <a:gdLst>
                  <a:gd name="connsiteX0" fmla="*/ 0 w 433673"/>
                  <a:gd name="connsiteY0" fmla="*/ 206734 h 206734"/>
                  <a:gd name="connsiteX1" fmla="*/ 328156 w 433673"/>
                  <a:gd name="connsiteY1" fmla="*/ 0 h 206734"/>
                  <a:gd name="connsiteX2" fmla="*/ 433673 w 433673"/>
                  <a:gd name="connsiteY2" fmla="*/ 206734 h 206734"/>
                  <a:gd name="connsiteX3" fmla="*/ 0 w 433673"/>
                  <a:gd name="connsiteY3" fmla="*/ 206734 h 206734"/>
                  <a:gd name="connsiteX0" fmla="*/ 811 w 434484"/>
                  <a:gd name="connsiteY0" fmla="*/ 206734 h 232576"/>
                  <a:gd name="connsiteX1" fmla="*/ 328967 w 434484"/>
                  <a:gd name="connsiteY1" fmla="*/ 0 h 232576"/>
                  <a:gd name="connsiteX2" fmla="*/ 434484 w 434484"/>
                  <a:gd name="connsiteY2" fmla="*/ 206734 h 232576"/>
                  <a:gd name="connsiteX3" fmla="*/ 811 w 434484"/>
                  <a:gd name="connsiteY3" fmla="*/ 206734 h 232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4484" h="232576">
                    <a:moveTo>
                      <a:pt x="811" y="206734"/>
                    </a:moveTo>
                    <a:cubicBezTo>
                      <a:pt x="-16775" y="172278"/>
                      <a:pt x="256688" y="0"/>
                      <a:pt x="328967" y="0"/>
                    </a:cubicBezTo>
                    <a:lnTo>
                      <a:pt x="434484" y="206734"/>
                    </a:lnTo>
                    <a:cubicBezTo>
                      <a:pt x="379791" y="241190"/>
                      <a:pt x="18397" y="241190"/>
                      <a:pt x="811" y="206734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796DD031-8390-45A7-8F0C-24313FED99BB}"/>
                </a:ext>
              </a:extLst>
            </p:cNvPr>
            <p:cNvGrpSpPr/>
            <p:nvPr/>
          </p:nvGrpSpPr>
          <p:grpSpPr>
            <a:xfrm>
              <a:off x="2745232" y="9128322"/>
              <a:ext cx="459465" cy="1642454"/>
              <a:chOff x="2260923" y="9378797"/>
              <a:chExt cx="459465" cy="1642454"/>
            </a:xfrm>
          </p:grpSpPr>
          <p:sp>
            <p:nvSpPr>
              <p:cNvPr id="58" name="フローチャート: 手作業 57">
                <a:extLst>
                  <a:ext uri="{FF2B5EF4-FFF2-40B4-BE49-F238E27FC236}">
                    <a16:creationId xmlns:a16="http://schemas.microsoft.com/office/drawing/2014/main" id="{F32CEDA7-24A6-4448-B7E3-2E16D0F9227F}"/>
                  </a:ext>
                </a:extLst>
              </p:cNvPr>
              <p:cNvSpPr/>
              <p:nvPr/>
            </p:nvSpPr>
            <p:spPr>
              <a:xfrm>
                <a:off x="2407059" y="9378797"/>
                <a:ext cx="313329" cy="1611767"/>
              </a:xfrm>
              <a:prstGeom prst="flowChartManualOperation">
                <a:avLst/>
              </a:pr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二等辺三角形 58">
                <a:extLst>
                  <a:ext uri="{FF2B5EF4-FFF2-40B4-BE49-F238E27FC236}">
                    <a16:creationId xmlns:a16="http://schemas.microsoft.com/office/drawing/2014/main" id="{8198A496-B4E6-485F-A16C-32DF4FB5DA12}"/>
                  </a:ext>
                </a:extLst>
              </p:cNvPr>
              <p:cNvSpPr/>
              <p:nvPr/>
            </p:nvSpPr>
            <p:spPr>
              <a:xfrm>
                <a:off x="2260923" y="10788675"/>
                <a:ext cx="313329" cy="232576"/>
              </a:xfrm>
              <a:custGeom>
                <a:avLst/>
                <a:gdLst>
                  <a:gd name="connsiteX0" fmla="*/ 0 w 433673"/>
                  <a:gd name="connsiteY0" fmla="*/ 206734 h 206734"/>
                  <a:gd name="connsiteX1" fmla="*/ 328156 w 433673"/>
                  <a:gd name="connsiteY1" fmla="*/ 0 h 206734"/>
                  <a:gd name="connsiteX2" fmla="*/ 433673 w 433673"/>
                  <a:gd name="connsiteY2" fmla="*/ 206734 h 206734"/>
                  <a:gd name="connsiteX3" fmla="*/ 0 w 433673"/>
                  <a:gd name="connsiteY3" fmla="*/ 206734 h 206734"/>
                  <a:gd name="connsiteX0" fmla="*/ 811 w 434484"/>
                  <a:gd name="connsiteY0" fmla="*/ 206734 h 232576"/>
                  <a:gd name="connsiteX1" fmla="*/ 328967 w 434484"/>
                  <a:gd name="connsiteY1" fmla="*/ 0 h 232576"/>
                  <a:gd name="connsiteX2" fmla="*/ 434484 w 434484"/>
                  <a:gd name="connsiteY2" fmla="*/ 206734 h 232576"/>
                  <a:gd name="connsiteX3" fmla="*/ 811 w 434484"/>
                  <a:gd name="connsiteY3" fmla="*/ 206734 h 232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4484" h="232576">
                    <a:moveTo>
                      <a:pt x="811" y="206734"/>
                    </a:moveTo>
                    <a:cubicBezTo>
                      <a:pt x="-16775" y="172278"/>
                      <a:pt x="256688" y="0"/>
                      <a:pt x="328967" y="0"/>
                    </a:cubicBezTo>
                    <a:lnTo>
                      <a:pt x="434484" y="206734"/>
                    </a:lnTo>
                    <a:cubicBezTo>
                      <a:pt x="379791" y="241190"/>
                      <a:pt x="18397" y="241190"/>
                      <a:pt x="811" y="206734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6" name="フリーフォーム: 図形 55">
              <a:extLst>
                <a:ext uri="{FF2B5EF4-FFF2-40B4-BE49-F238E27FC236}">
                  <a16:creationId xmlns:a16="http://schemas.microsoft.com/office/drawing/2014/main" id="{C8A3A991-7AAC-4540-A77C-6B835CD5C3C1}"/>
                </a:ext>
              </a:extLst>
            </p:cNvPr>
            <p:cNvSpPr/>
            <p:nvPr/>
          </p:nvSpPr>
          <p:spPr>
            <a:xfrm>
              <a:off x="2606795" y="7946822"/>
              <a:ext cx="2674754" cy="2826745"/>
            </a:xfrm>
            <a:custGeom>
              <a:avLst/>
              <a:gdLst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521524 w 2809837"/>
                <a:gd name="connsiteY32" fmla="*/ 1572875 h 3105115"/>
                <a:gd name="connsiteX33" fmla="*/ 457732 w 2809837"/>
                <a:gd name="connsiteY33" fmla="*/ 1550284 h 3105115"/>
                <a:gd name="connsiteX34" fmla="*/ 80962 w 2809837"/>
                <a:gd name="connsiteY34" fmla="*/ 1201562 h 3105115"/>
                <a:gd name="connsiteX35" fmla="*/ 75506 w 2809837"/>
                <a:gd name="connsiteY35" fmla="*/ 1151017 h 3105115"/>
                <a:gd name="connsiteX36" fmla="*/ 63660 w 2809837"/>
                <a:gd name="connsiteY36" fmla="*/ 1123268 h 3105115"/>
                <a:gd name="connsiteX37" fmla="*/ 0 w 2809837"/>
                <a:gd name="connsiteY37" fmla="*/ 720455 h 3105115"/>
                <a:gd name="connsiteX38" fmla="*/ 372753 w 2809837"/>
                <a:gd name="connsiteY38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75506 w 2809837"/>
                <a:gd name="connsiteY34" fmla="*/ 1151017 h 3105115"/>
                <a:gd name="connsiteX35" fmla="*/ 63660 w 2809837"/>
                <a:gd name="connsiteY35" fmla="*/ 1123268 h 3105115"/>
                <a:gd name="connsiteX36" fmla="*/ 0 w 2809837"/>
                <a:gd name="connsiteY36" fmla="*/ 720455 h 3105115"/>
                <a:gd name="connsiteX37" fmla="*/ 372753 w 2809837"/>
                <a:gd name="connsiteY37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63660 w 2809837"/>
                <a:gd name="connsiteY34" fmla="*/ 1123268 h 3105115"/>
                <a:gd name="connsiteX35" fmla="*/ 0 w 2809837"/>
                <a:gd name="connsiteY35" fmla="*/ 720455 h 3105115"/>
                <a:gd name="connsiteX36" fmla="*/ 372753 w 2809837"/>
                <a:gd name="connsiteY36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56124 w 2809837"/>
                <a:gd name="connsiteY34" fmla="*/ 1120756 h 3105115"/>
                <a:gd name="connsiteX35" fmla="*/ 0 w 2809837"/>
                <a:gd name="connsiteY35" fmla="*/ 720455 h 3105115"/>
                <a:gd name="connsiteX36" fmla="*/ 372753 w 2809837"/>
                <a:gd name="connsiteY36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0 w 2809837"/>
                <a:gd name="connsiteY34" fmla="*/ 720455 h 3105115"/>
                <a:gd name="connsiteX35" fmla="*/ 372753 w 2809837"/>
                <a:gd name="connsiteY35" fmla="*/ 0 h 3105115"/>
                <a:gd name="connsiteX0" fmla="*/ 374593 w 2811677"/>
                <a:gd name="connsiteY0" fmla="*/ 0 h 3105115"/>
                <a:gd name="connsiteX1" fmla="*/ 739773 w 2811677"/>
                <a:gd name="connsiteY1" fmla="*/ 575259 h 3105115"/>
                <a:gd name="connsiteX2" fmla="*/ 790390 w 2811677"/>
                <a:gd name="connsiteY2" fmla="*/ 642020 h 3105115"/>
                <a:gd name="connsiteX3" fmla="*/ 1009715 w 2811677"/>
                <a:gd name="connsiteY3" fmla="*/ 610170 h 3105115"/>
                <a:gd name="connsiteX4" fmla="*/ 1159005 w 2811677"/>
                <a:gd name="connsiteY4" fmla="*/ 542411 h 3105115"/>
                <a:gd name="connsiteX5" fmla="*/ 1818860 w 2811677"/>
                <a:gd name="connsiteY5" fmla="*/ 299916 h 3105115"/>
                <a:gd name="connsiteX6" fmla="*/ 2808623 w 2811677"/>
                <a:gd name="connsiteY6" fmla="*/ 941458 h 3105115"/>
                <a:gd name="connsiteX7" fmla="*/ 2777823 w 2811677"/>
                <a:gd name="connsiteY7" fmla="*/ 1150921 h 3105115"/>
                <a:gd name="connsiteX8" fmla="*/ 2767272 w 2811677"/>
                <a:gd name="connsiteY8" fmla="*/ 1175483 h 3105115"/>
                <a:gd name="connsiteX9" fmla="*/ 2769900 w 2811677"/>
                <a:gd name="connsiteY9" fmla="*/ 1197481 h 3105115"/>
                <a:gd name="connsiteX10" fmla="*/ 2750697 w 2811677"/>
                <a:gd name="connsiteY10" fmla="*/ 1409332 h 3105115"/>
                <a:gd name="connsiteX11" fmla="*/ 2677322 w 2811677"/>
                <a:gd name="connsiteY11" fmla="*/ 1608995 h 3105115"/>
                <a:gd name="connsiteX12" fmla="*/ 2671041 w 2811677"/>
                <a:gd name="connsiteY12" fmla="*/ 1618982 h 3105115"/>
                <a:gd name="connsiteX13" fmla="*/ 2811677 w 2811677"/>
                <a:gd name="connsiteY13" fmla="*/ 1900646 h 3105115"/>
                <a:gd name="connsiteX14" fmla="*/ 2797492 w 2811677"/>
                <a:gd name="connsiteY14" fmla="*/ 1912791 h 3105115"/>
                <a:gd name="connsiteX15" fmla="*/ 2809482 w 2811677"/>
                <a:gd name="connsiteY15" fmla="*/ 1916944 h 3105115"/>
                <a:gd name="connsiteX16" fmla="*/ 2327115 w 2811677"/>
                <a:gd name="connsiteY16" fmla="*/ 3080598 h 3105115"/>
                <a:gd name="connsiteX17" fmla="*/ 2185561 w 2811677"/>
                <a:gd name="connsiteY17" fmla="*/ 3031563 h 3105115"/>
                <a:gd name="connsiteX18" fmla="*/ 2481970 w 2811677"/>
                <a:gd name="connsiteY18" fmla="*/ 1976878 h 3105115"/>
                <a:gd name="connsiteX19" fmla="*/ 2321305 w 2811677"/>
                <a:gd name="connsiteY19" fmla="*/ 1862723 h 3105115"/>
                <a:gd name="connsiteX20" fmla="*/ 2287104 w 2811677"/>
                <a:gd name="connsiteY20" fmla="*/ 1860397 h 3105115"/>
                <a:gd name="connsiteX21" fmla="*/ 2114703 w 2811677"/>
                <a:gd name="connsiteY21" fmla="*/ 1726765 h 3105115"/>
                <a:gd name="connsiteX22" fmla="*/ 2086240 w 2811677"/>
                <a:gd name="connsiteY22" fmla="*/ 1667465 h 3105115"/>
                <a:gd name="connsiteX23" fmla="*/ 1898887 w 2811677"/>
                <a:gd name="connsiteY23" fmla="*/ 1692182 h 3105115"/>
                <a:gd name="connsiteX24" fmla="*/ 1706666 w 2811677"/>
                <a:gd name="connsiteY24" fmla="*/ 1689041 h 3105115"/>
                <a:gd name="connsiteX25" fmla="*/ 1576720 w 2811677"/>
                <a:gd name="connsiteY25" fmla="*/ 1667230 h 3105115"/>
                <a:gd name="connsiteX26" fmla="*/ 1480671 w 2811677"/>
                <a:gd name="connsiteY26" fmla="*/ 1681178 h 3105115"/>
                <a:gd name="connsiteX27" fmla="*/ 1245193 w 2811677"/>
                <a:gd name="connsiteY27" fmla="*/ 1692283 h 3105115"/>
                <a:gd name="connsiteX28" fmla="*/ 1024008 w 2811677"/>
                <a:gd name="connsiteY28" fmla="*/ 1682503 h 3105115"/>
                <a:gd name="connsiteX29" fmla="*/ 881709 w 2811677"/>
                <a:gd name="connsiteY29" fmla="*/ 1663185 h 3105115"/>
                <a:gd name="connsiteX30" fmla="*/ 799181 w 2811677"/>
                <a:gd name="connsiteY30" fmla="*/ 3105115 h 3105115"/>
                <a:gd name="connsiteX31" fmla="*/ 611060 w 2811677"/>
                <a:gd name="connsiteY31" fmla="*/ 3105115 h 3105115"/>
                <a:gd name="connsiteX32" fmla="*/ 459572 w 2811677"/>
                <a:gd name="connsiteY32" fmla="*/ 1550284 h 3105115"/>
                <a:gd name="connsiteX33" fmla="*/ 82802 w 2811677"/>
                <a:gd name="connsiteY33" fmla="*/ 1201562 h 3105115"/>
                <a:gd name="connsiteX34" fmla="*/ 1840 w 2811677"/>
                <a:gd name="connsiteY34" fmla="*/ 720455 h 3105115"/>
                <a:gd name="connsiteX35" fmla="*/ 374593 w 2811677"/>
                <a:gd name="connsiteY35" fmla="*/ 0 h 3105115"/>
                <a:gd name="connsiteX0" fmla="*/ 372879 w 2809963"/>
                <a:gd name="connsiteY0" fmla="*/ 0 h 3105115"/>
                <a:gd name="connsiteX1" fmla="*/ 738059 w 2809963"/>
                <a:gd name="connsiteY1" fmla="*/ 575259 h 3105115"/>
                <a:gd name="connsiteX2" fmla="*/ 788676 w 2809963"/>
                <a:gd name="connsiteY2" fmla="*/ 642020 h 3105115"/>
                <a:gd name="connsiteX3" fmla="*/ 1008001 w 2809963"/>
                <a:gd name="connsiteY3" fmla="*/ 610170 h 3105115"/>
                <a:gd name="connsiteX4" fmla="*/ 1157291 w 2809963"/>
                <a:gd name="connsiteY4" fmla="*/ 542411 h 3105115"/>
                <a:gd name="connsiteX5" fmla="*/ 1817146 w 2809963"/>
                <a:gd name="connsiteY5" fmla="*/ 299916 h 3105115"/>
                <a:gd name="connsiteX6" fmla="*/ 2806909 w 2809963"/>
                <a:gd name="connsiteY6" fmla="*/ 941458 h 3105115"/>
                <a:gd name="connsiteX7" fmla="*/ 2776109 w 2809963"/>
                <a:gd name="connsiteY7" fmla="*/ 1150921 h 3105115"/>
                <a:gd name="connsiteX8" fmla="*/ 2765558 w 2809963"/>
                <a:gd name="connsiteY8" fmla="*/ 1175483 h 3105115"/>
                <a:gd name="connsiteX9" fmla="*/ 2768186 w 2809963"/>
                <a:gd name="connsiteY9" fmla="*/ 1197481 h 3105115"/>
                <a:gd name="connsiteX10" fmla="*/ 2748983 w 2809963"/>
                <a:gd name="connsiteY10" fmla="*/ 1409332 h 3105115"/>
                <a:gd name="connsiteX11" fmla="*/ 2675608 w 2809963"/>
                <a:gd name="connsiteY11" fmla="*/ 1608995 h 3105115"/>
                <a:gd name="connsiteX12" fmla="*/ 2669327 w 2809963"/>
                <a:gd name="connsiteY12" fmla="*/ 1618982 h 3105115"/>
                <a:gd name="connsiteX13" fmla="*/ 2809963 w 2809963"/>
                <a:gd name="connsiteY13" fmla="*/ 1900646 h 3105115"/>
                <a:gd name="connsiteX14" fmla="*/ 2795778 w 2809963"/>
                <a:gd name="connsiteY14" fmla="*/ 1912791 h 3105115"/>
                <a:gd name="connsiteX15" fmla="*/ 2807768 w 2809963"/>
                <a:gd name="connsiteY15" fmla="*/ 1916944 h 3105115"/>
                <a:gd name="connsiteX16" fmla="*/ 2325401 w 2809963"/>
                <a:gd name="connsiteY16" fmla="*/ 3080598 h 3105115"/>
                <a:gd name="connsiteX17" fmla="*/ 2183847 w 2809963"/>
                <a:gd name="connsiteY17" fmla="*/ 3031563 h 3105115"/>
                <a:gd name="connsiteX18" fmla="*/ 2480256 w 2809963"/>
                <a:gd name="connsiteY18" fmla="*/ 1976878 h 3105115"/>
                <a:gd name="connsiteX19" fmla="*/ 2319591 w 2809963"/>
                <a:gd name="connsiteY19" fmla="*/ 1862723 h 3105115"/>
                <a:gd name="connsiteX20" fmla="*/ 2285390 w 2809963"/>
                <a:gd name="connsiteY20" fmla="*/ 1860397 h 3105115"/>
                <a:gd name="connsiteX21" fmla="*/ 2112989 w 2809963"/>
                <a:gd name="connsiteY21" fmla="*/ 1726765 h 3105115"/>
                <a:gd name="connsiteX22" fmla="*/ 2084526 w 2809963"/>
                <a:gd name="connsiteY22" fmla="*/ 1667465 h 3105115"/>
                <a:gd name="connsiteX23" fmla="*/ 1897173 w 2809963"/>
                <a:gd name="connsiteY23" fmla="*/ 1692182 h 3105115"/>
                <a:gd name="connsiteX24" fmla="*/ 1704952 w 2809963"/>
                <a:gd name="connsiteY24" fmla="*/ 1689041 h 3105115"/>
                <a:gd name="connsiteX25" fmla="*/ 1575006 w 2809963"/>
                <a:gd name="connsiteY25" fmla="*/ 1667230 h 3105115"/>
                <a:gd name="connsiteX26" fmla="*/ 1478957 w 2809963"/>
                <a:gd name="connsiteY26" fmla="*/ 1681178 h 3105115"/>
                <a:gd name="connsiteX27" fmla="*/ 1243479 w 2809963"/>
                <a:gd name="connsiteY27" fmla="*/ 1692283 h 3105115"/>
                <a:gd name="connsiteX28" fmla="*/ 1022294 w 2809963"/>
                <a:gd name="connsiteY28" fmla="*/ 1682503 h 3105115"/>
                <a:gd name="connsiteX29" fmla="*/ 879995 w 2809963"/>
                <a:gd name="connsiteY29" fmla="*/ 1663185 h 3105115"/>
                <a:gd name="connsiteX30" fmla="*/ 797467 w 2809963"/>
                <a:gd name="connsiteY30" fmla="*/ 3105115 h 3105115"/>
                <a:gd name="connsiteX31" fmla="*/ 609346 w 2809963"/>
                <a:gd name="connsiteY31" fmla="*/ 3105115 h 3105115"/>
                <a:gd name="connsiteX32" fmla="*/ 457858 w 2809963"/>
                <a:gd name="connsiteY32" fmla="*/ 1550284 h 3105115"/>
                <a:gd name="connsiteX33" fmla="*/ 81088 w 2809963"/>
                <a:gd name="connsiteY33" fmla="*/ 1201562 h 3105115"/>
                <a:gd name="connsiteX34" fmla="*/ 126 w 2809963"/>
                <a:gd name="connsiteY34" fmla="*/ 720455 h 3105115"/>
                <a:gd name="connsiteX35" fmla="*/ 372879 w 2809963"/>
                <a:gd name="connsiteY35" fmla="*/ 0 h 3105115"/>
                <a:gd name="connsiteX0" fmla="*/ 336738 w 2773822"/>
                <a:gd name="connsiteY0" fmla="*/ 0 h 3105115"/>
                <a:gd name="connsiteX1" fmla="*/ 701918 w 2773822"/>
                <a:gd name="connsiteY1" fmla="*/ 575259 h 3105115"/>
                <a:gd name="connsiteX2" fmla="*/ 752535 w 2773822"/>
                <a:gd name="connsiteY2" fmla="*/ 642020 h 3105115"/>
                <a:gd name="connsiteX3" fmla="*/ 971860 w 2773822"/>
                <a:gd name="connsiteY3" fmla="*/ 610170 h 3105115"/>
                <a:gd name="connsiteX4" fmla="*/ 1121150 w 2773822"/>
                <a:gd name="connsiteY4" fmla="*/ 542411 h 3105115"/>
                <a:gd name="connsiteX5" fmla="*/ 1781005 w 2773822"/>
                <a:gd name="connsiteY5" fmla="*/ 299916 h 3105115"/>
                <a:gd name="connsiteX6" fmla="*/ 2770768 w 2773822"/>
                <a:gd name="connsiteY6" fmla="*/ 941458 h 3105115"/>
                <a:gd name="connsiteX7" fmla="*/ 2739968 w 2773822"/>
                <a:gd name="connsiteY7" fmla="*/ 1150921 h 3105115"/>
                <a:gd name="connsiteX8" fmla="*/ 2729417 w 2773822"/>
                <a:gd name="connsiteY8" fmla="*/ 1175483 h 3105115"/>
                <a:gd name="connsiteX9" fmla="*/ 2732045 w 2773822"/>
                <a:gd name="connsiteY9" fmla="*/ 1197481 h 3105115"/>
                <a:gd name="connsiteX10" fmla="*/ 2712842 w 2773822"/>
                <a:gd name="connsiteY10" fmla="*/ 1409332 h 3105115"/>
                <a:gd name="connsiteX11" fmla="*/ 2639467 w 2773822"/>
                <a:gd name="connsiteY11" fmla="*/ 1608995 h 3105115"/>
                <a:gd name="connsiteX12" fmla="*/ 2633186 w 2773822"/>
                <a:gd name="connsiteY12" fmla="*/ 1618982 h 3105115"/>
                <a:gd name="connsiteX13" fmla="*/ 2773822 w 2773822"/>
                <a:gd name="connsiteY13" fmla="*/ 1900646 h 3105115"/>
                <a:gd name="connsiteX14" fmla="*/ 2759637 w 2773822"/>
                <a:gd name="connsiteY14" fmla="*/ 1912791 h 3105115"/>
                <a:gd name="connsiteX15" fmla="*/ 2771627 w 2773822"/>
                <a:gd name="connsiteY15" fmla="*/ 1916944 h 3105115"/>
                <a:gd name="connsiteX16" fmla="*/ 2289260 w 2773822"/>
                <a:gd name="connsiteY16" fmla="*/ 3080598 h 3105115"/>
                <a:gd name="connsiteX17" fmla="*/ 2147706 w 2773822"/>
                <a:gd name="connsiteY17" fmla="*/ 3031563 h 3105115"/>
                <a:gd name="connsiteX18" fmla="*/ 2444115 w 2773822"/>
                <a:gd name="connsiteY18" fmla="*/ 1976878 h 3105115"/>
                <a:gd name="connsiteX19" fmla="*/ 2283450 w 2773822"/>
                <a:gd name="connsiteY19" fmla="*/ 1862723 h 3105115"/>
                <a:gd name="connsiteX20" fmla="*/ 2249249 w 2773822"/>
                <a:gd name="connsiteY20" fmla="*/ 1860397 h 3105115"/>
                <a:gd name="connsiteX21" fmla="*/ 2076848 w 2773822"/>
                <a:gd name="connsiteY21" fmla="*/ 1726765 h 3105115"/>
                <a:gd name="connsiteX22" fmla="*/ 2048385 w 2773822"/>
                <a:gd name="connsiteY22" fmla="*/ 1667465 h 3105115"/>
                <a:gd name="connsiteX23" fmla="*/ 1861032 w 2773822"/>
                <a:gd name="connsiteY23" fmla="*/ 1692182 h 3105115"/>
                <a:gd name="connsiteX24" fmla="*/ 1668811 w 2773822"/>
                <a:gd name="connsiteY24" fmla="*/ 1689041 h 3105115"/>
                <a:gd name="connsiteX25" fmla="*/ 1538865 w 2773822"/>
                <a:gd name="connsiteY25" fmla="*/ 1667230 h 3105115"/>
                <a:gd name="connsiteX26" fmla="*/ 1442816 w 2773822"/>
                <a:gd name="connsiteY26" fmla="*/ 1681178 h 3105115"/>
                <a:gd name="connsiteX27" fmla="*/ 1207338 w 2773822"/>
                <a:gd name="connsiteY27" fmla="*/ 1692283 h 3105115"/>
                <a:gd name="connsiteX28" fmla="*/ 986153 w 2773822"/>
                <a:gd name="connsiteY28" fmla="*/ 1682503 h 3105115"/>
                <a:gd name="connsiteX29" fmla="*/ 843854 w 2773822"/>
                <a:gd name="connsiteY29" fmla="*/ 1663185 h 3105115"/>
                <a:gd name="connsiteX30" fmla="*/ 761326 w 2773822"/>
                <a:gd name="connsiteY30" fmla="*/ 3105115 h 3105115"/>
                <a:gd name="connsiteX31" fmla="*/ 573205 w 2773822"/>
                <a:gd name="connsiteY31" fmla="*/ 3105115 h 3105115"/>
                <a:gd name="connsiteX32" fmla="*/ 421717 w 2773822"/>
                <a:gd name="connsiteY32" fmla="*/ 1550284 h 3105115"/>
                <a:gd name="connsiteX33" fmla="*/ 44947 w 2773822"/>
                <a:gd name="connsiteY33" fmla="*/ 1201562 h 3105115"/>
                <a:gd name="connsiteX34" fmla="*/ 318 w 2773822"/>
                <a:gd name="connsiteY34" fmla="*/ 690177 h 3105115"/>
                <a:gd name="connsiteX35" fmla="*/ 336738 w 2773822"/>
                <a:gd name="connsiteY35" fmla="*/ 0 h 3105115"/>
                <a:gd name="connsiteX0" fmla="*/ 347401 w 2784485"/>
                <a:gd name="connsiteY0" fmla="*/ 0 h 3105115"/>
                <a:gd name="connsiteX1" fmla="*/ 712581 w 2784485"/>
                <a:gd name="connsiteY1" fmla="*/ 575259 h 3105115"/>
                <a:gd name="connsiteX2" fmla="*/ 763198 w 2784485"/>
                <a:gd name="connsiteY2" fmla="*/ 642020 h 3105115"/>
                <a:gd name="connsiteX3" fmla="*/ 982523 w 2784485"/>
                <a:gd name="connsiteY3" fmla="*/ 610170 h 3105115"/>
                <a:gd name="connsiteX4" fmla="*/ 1131813 w 2784485"/>
                <a:gd name="connsiteY4" fmla="*/ 542411 h 3105115"/>
                <a:gd name="connsiteX5" fmla="*/ 1791668 w 2784485"/>
                <a:gd name="connsiteY5" fmla="*/ 299916 h 3105115"/>
                <a:gd name="connsiteX6" fmla="*/ 2781431 w 2784485"/>
                <a:gd name="connsiteY6" fmla="*/ 941458 h 3105115"/>
                <a:gd name="connsiteX7" fmla="*/ 2750631 w 2784485"/>
                <a:gd name="connsiteY7" fmla="*/ 1150921 h 3105115"/>
                <a:gd name="connsiteX8" fmla="*/ 2740080 w 2784485"/>
                <a:gd name="connsiteY8" fmla="*/ 1175483 h 3105115"/>
                <a:gd name="connsiteX9" fmla="*/ 2742708 w 2784485"/>
                <a:gd name="connsiteY9" fmla="*/ 1197481 h 3105115"/>
                <a:gd name="connsiteX10" fmla="*/ 2723505 w 2784485"/>
                <a:gd name="connsiteY10" fmla="*/ 1409332 h 3105115"/>
                <a:gd name="connsiteX11" fmla="*/ 2650130 w 2784485"/>
                <a:gd name="connsiteY11" fmla="*/ 1608995 h 3105115"/>
                <a:gd name="connsiteX12" fmla="*/ 2643849 w 2784485"/>
                <a:gd name="connsiteY12" fmla="*/ 1618982 h 3105115"/>
                <a:gd name="connsiteX13" fmla="*/ 2784485 w 2784485"/>
                <a:gd name="connsiteY13" fmla="*/ 1900646 h 3105115"/>
                <a:gd name="connsiteX14" fmla="*/ 2770300 w 2784485"/>
                <a:gd name="connsiteY14" fmla="*/ 1912791 h 3105115"/>
                <a:gd name="connsiteX15" fmla="*/ 2782290 w 2784485"/>
                <a:gd name="connsiteY15" fmla="*/ 1916944 h 3105115"/>
                <a:gd name="connsiteX16" fmla="*/ 2299923 w 2784485"/>
                <a:gd name="connsiteY16" fmla="*/ 3080598 h 3105115"/>
                <a:gd name="connsiteX17" fmla="*/ 2158369 w 2784485"/>
                <a:gd name="connsiteY17" fmla="*/ 3031563 h 3105115"/>
                <a:gd name="connsiteX18" fmla="*/ 2454778 w 2784485"/>
                <a:gd name="connsiteY18" fmla="*/ 1976878 h 3105115"/>
                <a:gd name="connsiteX19" fmla="*/ 2294113 w 2784485"/>
                <a:gd name="connsiteY19" fmla="*/ 1862723 h 3105115"/>
                <a:gd name="connsiteX20" fmla="*/ 2259912 w 2784485"/>
                <a:gd name="connsiteY20" fmla="*/ 1860397 h 3105115"/>
                <a:gd name="connsiteX21" fmla="*/ 2087511 w 2784485"/>
                <a:gd name="connsiteY21" fmla="*/ 1726765 h 3105115"/>
                <a:gd name="connsiteX22" fmla="*/ 2059048 w 2784485"/>
                <a:gd name="connsiteY22" fmla="*/ 1667465 h 3105115"/>
                <a:gd name="connsiteX23" fmla="*/ 1871695 w 2784485"/>
                <a:gd name="connsiteY23" fmla="*/ 1692182 h 3105115"/>
                <a:gd name="connsiteX24" fmla="*/ 1679474 w 2784485"/>
                <a:gd name="connsiteY24" fmla="*/ 1689041 h 3105115"/>
                <a:gd name="connsiteX25" fmla="*/ 1549528 w 2784485"/>
                <a:gd name="connsiteY25" fmla="*/ 1667230 h 3105115"/>
                <a:gd name="connsiteX26" fmla="*/ 1453479 w 2784485"/>
                <a:gd name="connsiteY26" fmla="*/ 1681178 h 3105115"/>
                <a:gd name="connsiteX27" fmla="*/ 1218001 w 2784485"/>
                <a:gd name="connsiteY27" fmla="*/ 1692283 h 3105115"/>
                <a:gd name="connsiteX28" fmla="*/ 996816 w 2784485"/>
                <a:gd name="connsiteY28" fmla="*/ 1682503 h 3105115"/>
                <a:gd name="connsiteX29" fmla="*/ 854517 w 2784485"/>
                <a:gd name="connsiteY29" fmla="*/ 1663185 h 3105115"/>
                <a:gd name="connsiteX30" fmla="*/ 771989 w 2784485"/>
                <a:gd name="connsiteY30" fmla="*/ 3105115 h 3105115"/>
                <a:gd name="connsiteX31" fmla="*/ 583868 w 2784485"/>
                <a:gd name="connsiteY31" fmla="*/ 3105115 h 3105115"/>
                <a:gd name="connsiteX32" fmla="*/ 432380 w 2784485"/>
                <a:gd name="connsiteY32" fmla="*/ 1550284 h 3105115"/>
                <a:gd name="connsiteX33" fmla="*/ 55610 w 2784485"/>
                <a:gd name="connsiteY33" fmla="*/ 1201562 h 3105115"/>
                <a:gd name="connsiteX34" fmla="*/ 10981 w 2784485"/>
                <a:gd name="connsiteY34" fmla="*/ 690177 h 3105115"/>
                <a:gd name="connsiteX35" fmla="*/ 347401 w 2784485"/>
                <a:gd name="connsiteY35" fmla="*/ 0 h 3105115"/>
                <a:gd name="connsiteX0" fmla="*/ 347401 w 2784485"/>
                <a:gd name="connsiteY0" fmla="*/ 0 h 3105115"/>
                <a:gd name="connsiteX1" fmla="*/ 712581 w 2784485"/>
                <a:gd name="connsiteY1" fmla="*/ 575259 h 3105115"/>
                <a:gd name="connsiteX2" fmla="*/ 763198 w 2784485"/>
                <a:gd name="connsiteY2" fmla="*/ 642020 h 3105115"/>
                <a:gd name="connsiteX3" fmla="*/ 982523 w 2784485"/>
                <a:gd name="connsiteY3" fmla="*/ 610170 h 3105115"/>
                <a:gd name="connsiteX4" fmla="*/ 1131813 w 2784485"/>
                <a:gd name="connsiteY4" fmla="*/ 542411 h 3105115"/>
                <a:gd name="connsiteX5" fmla="*/ 1791668 w 2784485"/>
                <a:gd name="connsiteY5" fmla="*/ 299916 h 3105115"/>
                <a:gd name="connsiteX6" fmla="*/ 2781431 w 2784485"/>
                <a:gd name="connsiteY6" fmla="*/ 941458 h 3105115"/>
                <a:gd name="connsiteX7" fmla="*/ 2750631 w 2784485"/>
                <a:gd name="connsiteY7" fmla="*/ 1150921 h 3105115"/>
                <a:gd name="connsiteX8" fmla="*/ 2740080 w 2784485"/>
                <a:gd name="connsiteY8" fmla="*/ 1175483 h 3105115"/>
                <a:gd name="connsiteX9" fmla="*/ 2742708 w 2784485"/>
                <a:gd name="connsiteY9" fmla="*/ 1197481 h 3105115"/>
                <a:gd name="connsiteX10" fmla="*/ 2723505 w 2784485"/>
                <a:gd name="connsiteY10" fmla="*/ 1409332 h 3105115"/>
                <a:gd name="connsiteX11" fmla="*/ 2650130 w 2784485"/>
                <a:gd name="connsiteY11" fmla="*/ 1608995 h 3105115"/>
                <a:gd name="connsiteX12" fmla="*/ 2643849 w 2784485"/>
                <a:gd name="connsiteY12" fmla="*/ 1618982 h 3105115"/>
                <a:gd name="connsiteX13" fmla="*/ 2784485 w 2784485"/>
                <a:gd name="connsiteY13" fmla="*/ 1900646 h 3105115"/>
                <a:gd name="connsiteX14" fmla="*/ 2770300 w 2784485"/>
                <a:gd name="connsiteY14" fmla="*/ 1912791 h 3105115"/>
                <a:gd name="connsiteX15" fmla="*/ 2299923 w 2784485"/>
                <a:gd name="connsiteY15" fmla="*/ 3080598 h 3105115"/>
                <a:gd name="connsiteX16" fmla="*/ 2158369 w 2784485"/>
                <a:gd name="connsiteY16" fmla="*/ 3031563 h 3105115"/>
                <a:gd name="connsiteX17" fmla="*/ 2454778 w 2784485"/>
                <a:gd name="connsiteY17" fmla="*/ 1976878 h 3105115"/>
                <a:gd name="connsiteX18" fmla="*/ 2294113 w 2784485"/>
                <a:gd name="connsiteY18" fmla="*/ 1862723 h 3105115"/>
                <a:gd name="connsiteX19" fmla="*/ 2259912 w 2784485"/>
                <a:gd name="connsiteY19" fmla="*/ 1860397 h 3105115"/>
                <a:gd name="connsiteX20" fmla="*/ 2087511 w 2784485"/>
                <a:gd name="connsiteY20" fmla="*/ 1726765 h 3105115"/>
                <a:gd name="connsiteX21" fmla="*/ 2059048 w 2784485"/>
                <a:gd name="connsiteY21" fmla="*/ 1667465 h 3105115"/>
                <a:gd name="connsiteX22" fmla="*/ 1871695 w 2784485"/>
                <a:gd name="connsiteY22" fmla="*/ 1692182 h 3105115"/>
                <a:gd name="connsiteX23" fmla="*/ 1679474 w 2784485"/>
                <a:gd name="connsiteY23" fmla="*/ 1689041 h 3105115"/>
                <a:gd name="connsiteX24" fmla="*/ 1549528 w 2784485"/>
                <a:gd name="connsiteY24" fmla="*/ 1667230 h 3105115"/>
                <a:gd name="connsiteX25" fmla="*/ 1453479 w 2784485"/>
                <a:gd name="connsiteY25" fmla="*/ 1681178 h 3105115"/>
                <a:gd name="connsiteX26" fmla="*/ 1218001 w 2784485"/>
                <a:gd name="connsiteY26" fmla="*/ 1692283 h 3105115"/>
                <a:gd name="connsiteX27" fmla="*/ 996816 w 2784485"/>
                <a:gd name="connsiteY27" fmla="*/ 1682503 h 3105115"/>
                <a:gd name="connsiteX28" fmla="*/ 854517 w 2784485"/>
                <a:gd name="connsiteY28" fmla="*/ 1663185 h 3105115"/>
                <a:gd name="connsiteX29" fmla="*/ 771989 w 2784485"/>
                <a:gd name="connsiteY29" fmla="*/ 3105115 h 3105115"/>
                <a:gd name="connsiteX30" fmla="*/ 583868 w 2784485"/>
                <a:gd name="connsiteY30" fmla="*/ 3105115 h 3105115"/>
                <a:gd name="connsiteX31" fmla="*/ 432380 w 2784485"/>
                <a:gd name="connsiteY31" fmla="*/ 1550284 h 3105115"/>
                <a:gd name="connsiteX32" fmla="*/ 55610 w 2784485"/>
                <a:gd name="connsiteY32" fmla="*/ 1201562 h 3105115"/>
                <a:gd name="connsiteX33" fmla="*/ 10981 w 2784485"/>
                <a:gd name="connsiteY33" fmla="*/ 690177 h 3105115"/>
                <a:gd name="connsiteX34" fmla="*/ 347401 w 2784485"/>
                <a:gd name="connsiteY34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0080 w 2782289"/>
                <a:gd name="connsiteY8" fmla="*/ 1175483 h 3105115"/>
                <a:gd name="connsiteX9" fmla="*/ 2742708 w 2782289"/>
                <a:gd name="connsiteY9" fmla="*/ 1197481 h 3105115"/>
                <a:gd name="connsiteX10" fmla="*/ 2723505 w 2782289"/>
                <a:gd name="connsiteY10" fmla="*/ 1409332 h 3105115"/>
                <a:gd name="connsiteX11" fmla="*/ 2650130 w 2782289"/>
                <a:gd name="connsiteY11" fmla="*/ 1608995 h 3105115"/>
                <a:gd name="connsiteX12" fmla="*/ 2643849 w 2782289"/>
                <a:gd name="connsiteY12" fmla="*/ 1618982 h 3105115"/>
                <a:gd name="connsiteX13" fmla="*/ 2770300 w 2782289"/>
                <a:gd name="connsiteY13" fmla="*/ 1912791 h 3105115"/>
                <a:gd name="connsiteX14" fmla="*/ 2299923 w 2782289"/>
                <a:gd name="connsiteY14" fmla="*/ 3080598 h 3105115"/>
                <a:gd name="connsiteX15" fmla="*/ 2158369 w 2782289"/>
                <a:gd name="connsiteY15" fmla="*/ 3031563 h 3105115"/>
                <a:gd name="connsiteX16" fmla="*/ 2454778 w 2782289"/>
                <a:gd name="connsiteY16" fmla="*/ 1976878 h 3105115"/>
                <a:gd name="connsiteX17" fmla="*/ 2294113 w 2782289"/>
                <a:gd name="connsiteY17" fmla="*/ 1862723 h 3105115"/>
                <a:gd name="connsiteX18" fmla="*/ 2259912 w 2782289"/>
                <a:gd name="connsiteY18" fmla="*/ 1860397 h 3105115"/>
                <a:gd name="connsiteX19" fmla="*/ 2087511 w 2782289"/>
                <a:gd name="connsiteY19" fmla="*/ 1726765 h 3105115"/>
                <a:gd name="connsiteX20" fmla="*/ 2059048 w 2782289"/>
                <a:gd name="connsiteY20" fmla="*/ 1667465 h 3105115"/>
                <a:gd name="connsiteX21" fmla="*/ 1871695 w 2782289"/>
                <a:gd name="connsiteY21" fmla="*/ 1692182 h 3105115"/>
                <a:gd name="connsiteX22" fmla="*/ 1679474 w 2782289"/>
                <a:gd name="connsiteY22" fmla="*/ 1689041 h 3105115"/>
                <a:gd name="connsiteX23" fmla="*/ 1549528 w 2782289"/>
                <a:gd name="connsiteY23" fmla="*/ 1667230 h 3105115"/>
                <a:gd name="connsiteX24" fmla="*/ 1453479 w 2782289"/>
                <a:gd name="connsiteY24" fmla="*/ 1681178 h 3105115"/>
                <a:gd name="connsiteX25" fmla="*/ 1218001 w 2782289"/>
                <a:gd name="connsiteY25" fmla="*/ 1692283 h 3105115"/>
                <a:gd name="connsiteX26" fmla="*/ 996816 w 2782289"/>
                <a:gd name="connsiteY26" fmla="*/ 1682503 h 3105115"/>
                <a:gd name="connsiteX27" fmla="*/ 854517 w 2782289"/>
                <a:gd name="connsiteY27" fmla="*/ 1663185 h 3105115"/>
                <a:gd name="connsiteX28" fmla="*/ 771989 w 2782289"/>
                <a:gd name="connsiteY28" fmla="*/ 3105115 h 3105115"/>
                <a:gd name="connsiteX29" fmla="*/ 583868 w 2782289"/>
                <a:gd name="connsiteY29" fmla="*/ 3105115 h 3105115"/>
                <a:gd name="connsiteX30" fmla="*/ 432380 w 2782289"/>
                <a:gd name="connsiteY30" fmla="*/ 1550284 h 3105115"/>
                <a:gd name="connsiteX31" fmla="*/ 55610 w 2782289"/>
                <a:gd name="connsiteY31" fmla="*/ 1201562 h 3105115"/>
                <a:gd name="connsiteX32" fmla="*/ 10981 w 2782289"/>
                <a:gd name="connsiteY32" fmla="*/ 690177 h 3105115"/>
                <a:gd name="connsiteX33" fmla="*/ 347401 w 2782289"/>
                <a:gd name="connsiteY33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0080 w 2782289"/>
                <a:gd name="connsiteY8" fmla="*/ 1175483 h 3105115"/>
                <a:gd name="connsiteX9" fmla="*/ 2742708 w 2782289"/>
                <a:gd name="connsiteY9" fmla="*/ 1197481 h 3105115"/>
                <a:gd name="connsiteX10" fmla="*/ 2723505 w 2782289"/>
                <a:gd name="connsiteY10" fmla="*/ 1409332 h 3105115"/>
                <a:gd name="connsiteX11" fmla="*/ 2650130 w 2782289"/>
                <a:gd name="connsiteY11" fmla="*/ 1608995 h 3105115"/>
                <a:gd name="connsiteX12" fmla="*/ 2643849 w 2782289"/>
                <a:gd name="connsiteY12" fmla="*/ 1618982 h 3105115"/>
                <a:gd name="connsiteX13" fmla="*/ 2770300 w 2782289"/>
                <a:gd name="connsiteY13" fmla="*/ 1912791 h 3105115"/>
                <a:gd name="connsiteX14" fmla="*/ 2299923 w 2782289"/>
                <a:gd name="connsiteY14" fmla="*/ 3080598 h 3105115"/>
                <a:gd name="connsiteX15" fmla="*/ 2158369 w 2782289"/>
                <a:gd name="connsiteY15" fmla="*/ 3031563 h 3105115"/>
                <a:gd name="connsiteX16" fmla="*/ 2454778 w 2782289"/>
                <a:gd name="connsiteY16" fmla="*/ 1976878 h 3105115"/>
                <a:gd name="connsiteX17" fmla="*/ 2259912 w 2782289"/>
                <a:gd name="connsiteY17" fmla="*/ 1860397 h 3105115"/>
                <a:gd name="connsiteX18" fmla="*/ 2087511 w 2782289"/>
                <a:gd name="connsiteY18" fmla="*/ 1726765 h 3105115"/>
                <a:gd name="connsiteX19" fmla="*/ 2059048 w 2782289"/>
                <a:gd name="connsiteY19" fmla="*/ 1667465 h 3105115"/>
                <a:gd name="connsiteX20" fmla="*/ 1871695 w 2782289"/>
                <a:gd name="connsiteY20" fmla="*/ 1692182 h 3105115"/>
                <a:gd name="connsiteX21" fmla="*/ 1679474 w 2782289"/>
                <a:gd name="connsiteY21" fmla="*/ 1689041 h 3105115"/>
                <a:gd name="connsiteX22" fmla="*/ 1549528 w 2782289"/>
                <a:gd name="connsiteY22" fmla="*/ 1667230 h 3105115"/>
                <a:gd name="connsiteX23" fmla="*/ 1453479 w 2782289"/>
                <a:gd name="connsiteY23" fmla="*/ 1681178 h 3105115"/>
                <a:gd name="connsiteX24" fmla="*/ 1218001 w 2782289"/>
                <a:gd name="connsiteY24" fmla="*/ 1692283 h 3105115"/>
                <a:gd name="connsiteX25" fmla="*/ 996816 w 2782289"/>
                <a:gd name="connsiteY25" fmla="*/ 1682503 h 3105115"/>
                <a:gd name="connsiteX26" fmla="*/ 854517 w 2782289"/>
                <a:gd name="connsiteY26" fmla="*/ 1663185 h 3105115"/>
                <a:gd name="connsiteX27" fmla="*/ 771989 w 2782289"/>
                <a:gd name="connsiteY27" fmla="*/ 3105115 h 3105115"/>
                <a:gd name="connsiteX28" fmla="*/ 583868 w 2782289"/>
                <a:gd name="connsiteY28" fmla="*/ 3105115 h 3105115"/>
                <a:gd name="connsiteX29" fmla="*/ 432380 w 2782289"/>
                <a:gd name="connsiteY29" fmla="*/ 1550284 h 3105115"/>
                <a:gd name="connsiteX30" fmla="*/ 55610 w 2782289"/>
                <a:gd name="connsiteY30" fmla="*/ 1201562 h 3105115"/>
                <a:gd name="connsiteX31" fmla="*/ 10981 w 2782289"/>
                <a:gd name="connsiteY31" fmla="*/ 690177 h 3105115"/>
                <a:gd name="connsiteX32" fmla="*/ 347401 w 2782289"/>
                <a:gd name="connsiteY32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2708 w 2782289"/>
                <a:gd name="connsiteY8" fmla="*/ 1197481 h 3105115"/>
                <a:gd name="connsiteX9" fmla="*/ 2723505 w 2782289"/>
                <a:gd name="connsiteY9" fmla="*/ 1409332 h 3105115"/>
                <a:gd name="connsiteX10" fmla="*/ 2650130 w 2782289"/>
                <a:gd name="connsiteY10" fmla="*/ 1608995 h 3105115"/>
                <a:gd name="connsiteX11" fmla="*/ 2643849 w 2782289"/>
                <a:gd name="connsiteY11" fmla="*/ 1618982 h 3105115"/>
                <a:gd name="connsiteX12" fmla="*/ 2770300 w 2782289"/>
                <a:gd name="connsiteY12" fmla="*/ 1912791 h 3105115"/>
                <a:gd name="connsiteX13" fmla="*/ 2299923 w 2782289"/>
                <a:gd name="connsiteY13" fmla="*/ 3080598 h 3105115"/>
                <a:gd name="connsiteX14" fmla="*/ 2158369 w 2782289"/>
                <a:gd name="connsiteY14" fmla="*/ 3031563 h 3105115"/>
                <a:gd name="connsiteX15" fmla="*/ 2454778 w 2782289"/>
                <a:gd name="connsiteY15" fmla="*/ 1976878 h 3105115"/>
                <a:gd name="connsiteX16" fmla="*/ 2259912 w 2782289"/>
                <a:gd name="connsiteY16" fmla="*/ 1860397 h 3105115"/>
                <a:gd name="connsiteX17" fmla="*/ 2087511 w 2782289"/>
                <a:gd name="connsiteY17" fmla="*/ 1726765 h 3105115"/>
                <a:gd name="connsiteX18" fmla="*/ 2059048 w 2782289"/>
                <a:gd name="connsiteY18" fmla="*/ 1667465 h 3105115"/>
                <a:gd name="connsiteX19" fmla="*/ 1871695 w 2782289"/>
                <a:gd name="connsiteY19" fmla="*/ 1692182 h 3105115"/>
                <a:gd name="connsiteX20" fmla="*/ 1679474 w 2782289"/>
                <a:gd name="connsiteY20" fmla="*/ 1689041 h 3105115"/>
                <a:gd name="connsiteX21" fmla="*/ 1549528 w 2782289"/>
                <a:gd name="connsiteY21" fmla="*/ 1667230 h 3105115"/>
                <a:gd name="connsiteX22" fmla="*/ 1453479 w 2782289"/>
                <a:gd name="connsiteY22" fmla="*/ 1681178 h 3105115"/>
                <a:gd name="connsiteX23" fmla="*/ 1218001 w 2782289"/>
                <a:gd name="connsiteY23" fmla="*/ 1692283 h 3105115"/>
                <a:gd name="connsiteX24" fmla="*/ 996816 w 2782289"/>
                <a:gd name="connsiteY24" fmla="*/ 1682503 h 3105115"/>
                <a:gd name="connsiteX25" fmla="*/ 854517 w 2782289"/>
                <a:gd name="connsiteY25" fmla="*/ 1663185 h 3105115"/>
                <a:gd name="connsiteX26" fmla="*/ 771989 w 2782289"/>
                <a:gd name="connsiteY26" fmla="*/ 3105115 h 3105115"/>
                <a:gd name="connsiteX27" fmla="*/ 583868 w 2782289"/>
                <a:gd name="connsiteY27" fmla="*/ 3105115 h 3105115"/>
                <a:gd name="connsiteX28" fmla="*/ 432380 w 2782289"/>
                <a:gd name="connsiteY28" fmla="*/ 1550284 h 3105115"/>
                <a:gd name="connsiteX29" fmla="*/ 55610 w 2782289"/>
                <a:gd name="connsiteY29" fmla="*/ 1201562 h 3105115"/>
                <a:gd name="connsiteX30" fmla="*/ 10981 w 2782289"/>
                <a:gd name="connsiteY30" fmla="*/ 690177 h 3105115"/>
                <a:gd name="connsiteX31" fmla="*/ 347401 w 2782289"/>
                <a:gd name="connsiteY31" fmla="*/ 0 h 3105115"/>
                <a:gd name="connsiteX0" fmla="*/ 297833 w 2732721"/>
                <a:gd name="connsiteY0" fmla="*/ 0 h 3105115"/>
                <a:gd name="connsiteX1" fmla="*/ 663013 w 2732721"/>
                <a:gd name="connsiteY1" fmla="*/ 575259 h 3105115"/>
                <a:gd name="connsiteX2" fmla="*/ 713630 w 2732721"/>
                <a:gd name="connsiteY2" fmla="*/ 642020 h 3105115"/>
                <a:gd name="connsiteX3" fmla="*/ 932955 w 2732721"/>
                <a:gd name="connsiteY3" fmla="*/ 610170 h 3105115"/>
                <a:gd name="connsiteX4" fmla="*/ 1082245 w 2732721"/>
                <a:gd name="connsiteY4" fmla="*/ 542411 h 3105115"/>
                <a:gd name="connsiteX5" fmla="*/ 1742100 w 2732721"/>
                <a:gd name="connsiteY5" fmla="*/ 299916 h 3105115"/>
                <a:gd name="connsiteX6" fmla="*/ 2731863 w 2732721"/>
                <a:gd name="connsiteY6" fmla="*/ 941458 h 3105115"/>
                <a:gd name="connsiteX7" fmla="*/ 2701063 w 2732721"/>
                <a:gd name="connsiteY7" fmla="*/ 1150921 h 3105115"/>
                <a:gd name="connsiteX8" fmla="*/ 2693140 w 2732721"/>
                <a:gd name="connsiteY8" fmla="*/ 1197481 h 3105115"/>
                <a:gd name="connsiteX9" fmla="*/ 2673937 w 2732721"/>
                <a:gd name="connsiteY9" fmla="*/ 1409332 h 3105115"/>
                <a:gd name="connsiteX10" fmla="*/ 2600562 w 2732721"/>
                <a:gd name="connsiteY10" fmla="*/ 1608995 h 3105115"/>
                <a:gd name="connsiteX11" fmla="*/ 2594281 w 2732721"/>
                <a:gd name="connsiteY11" fmla="*/ 1618982 h 3105115"/>
                <a:gd name="connsiteX12" fmla="*/ 2720732 w 2732721"/>
                <a:gd name="connsiteY12" fmla="*/ 1912791 h 3105115"/>
                <a:gd name="connsiteX13" fmla="*/ 2250355 w 2732721"/>
                <a:gd name="connsiteY13" fmla="*/ 3080598 h 3105115"/>
                <a:gd name="connsiteX14" fmla="*/ 2108801 w 2732721"/>
                <a:gd name="connsiteY14" fmla="*/ 3031563 h 3105115"/>
                <a:gd name="connsiteX15" fmla="*/ 2405210 w 2732721"/>
                <a:gd name="connsiteY15" fmla="*/ 1976878 h 3105115"/>
                <a:gd name="connsiteX16" fmla="*/ 2210344 w 2732721"/>
                <a:gd name="connsiteY16" fmla="*/ 1860397 h 3105115"/>
                <a:gd name="connsiteX17" fmla="*/ 2037943 w 2732721"/>
                <a:gd name="connsiteY17" fmla="*/ 1726765 h 3105115"/>
                <a:gd name="connsiteX18" fmla="*/ 2009480 w 2732721"/>
                <a:gd name="connsiteY18" fmla="*/ 1667465 h 3105115"/>
                <a:gd name="connsiteX19" fmla="*/ 1822127 w 2732721"/>
                <a:gd name="connsiteY19" fmla="*/ 1692182 h 3105115"/>
                <a:gd name="connsiteX20" fmla="*/ 1629906 w 2732721"/>
                <a:gd name="connsiteY20" fmla="*/ 1689041 h 3105115"/>
                <a:gd name="connsiteX21" fmla="*/ 1499960 w 2732721"/>
                <a:gd name="connsiteY21" fmla="*/ 1667230 h 3105115"/>
                <a:gd name="connsiteX22" fmla="*/ 1403911 w 2732721"/>
                <a:gd name="connsiteY22" fmla="*/ 1681178 h 3105115"/>
                <a:gd name="connsiteX23" fmla="*/ 1168433 w 2732721"/>
                <a:gd name="connsiteY23" fmla="*/ 1692283 h 3105115"/>
                <a:gd name="connsiteX24" fmla="*/ 947248 w 2732721"/>
                <a:gd name="connsiteY24" fmla="*/ 1682503 h 3105115"/>
                <a:gd name="connsiteX25" fmla="*/ 804949 w 2732721"/>
                <a:gd name="connsiteY25" fmla="*/ 1663185 h 3105115"/>
                <a:gd name="connsiteX26" fmla="*/ 722421 w 2732721"/>
                <a:gd name="connsiteY26" fmla="*/ 3105115 h 3105115"/>
                <a:gd name="connsiteX27" fmla="*/ 534300 w 2732721"/>
                <a:gd name="connsiteY27" fmla="*/ 3105115 h 3105115"/>
                <a:gd name="connsiteX28" fmla="*/ 382812 w 2732721"/>
                <a:gd name="connsiteY28" fmla="*/ 1550284 h 3105115"/>
                <a:gd name="connsiteX29" fmla="*/ 6042 w 2732721"/>
                <a:gd name="connsiteY29" fmla="*/ 1201562 h 3105115"/>
                <a:gd name="connsiteX30" fmla="*/ 82710 w 2732721"/>
                <a:gd name="connsiteY30" fmla="*/ 550218 h 3105115"/>
                <a:gd name="connsiteX31" fmla="*/ 297833 w 2732721"/>
                <a:gd name="connsiteY31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64454 w 2674754"/>
                <a:gd name="connsiteY26" fmla="*/ 3105115 h 3105115"/>
                <a:gd name="connsiteX27" fmla="*/ 476333 w 2674754"/>
                <a:gd name="connsiteY27" fmla="*/ 3105115 h 3105115"/>
                <a:gd name="connsiteX28" fmla="*/ 324845 w 2674754"/>
                <a:gd name="connsiteY28" fmla="*/ 1550284 h 3105115"/>
                <a:gd name="connsiteX29" fmla="*/ 22720 w 2674754"/>
                <a:gd name="connsiteY29" fmla="*/ 1266877 h 3105115"/>
                <a:gd name="connsiteX30" fmla="*/ 24743 w 2674754"/>
                <a:gd name="connsiteY30" fmla="*/ 550218 h 3105115"/>
                <a:gd name="connsiteX31" fmla="*/ 239866 w 2674754"/>
                <a:gd name="connsiteY31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94344 w 2674754"/>
                <a:gd name="connsiteY26" fmla="*/ 2694060 h 3105115"/>
                <a:gd name="connsiteX27" fmla="*/ 664454 w 2674754"/>
                <a:gd name="connsiteY27" fmla="*/ 3105115 h 3105115"/>
                <a:gd name="connsiteX28" fmla="*/ 476333 w 2674754"/>
                <a:gd name="connsiteY28" fmla="*/ 3105115 h 3105115"/>
                <a:gd name="connsiteX29" fmla="*/ 324845 w 2674754"/>
                <a:gd name="connsiteY29" fmla="*/ 1550284 h 3105115"/>
                <a:gd name="connsiteX30" fmla="*/ 22720 w 2674754"/>
                <a:gd name="connsiteY30" fmla="*/ 1266877 h 3105115"/>
                <a:gd name="connsiteX31" fmla="*/ 24743 w 2674754"/>
                <a:gd name="connsiteY31" fmla="*/ 550218 h 3105115"/>
                <a:gd name="connsiteX32" fmla="*/ 239866 w 2674754"/>
                <a:gd name="connsiteY32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476333 w 2674754"/>
                <a:gd name="connsiteY28" fmla="*/ 3105115 h 3105115"/>
                <a:gd name="connsiteX29" fmla="*/ 324845 w 2674754"/>
                <a:gd name="connsiteY29" fmla="*/ 1550284 h 3105115"/>
                <a:gd name="connsiteX30" fmla="*/ 22720 w 2674754"/>
                <a:gd name="connsiteY30" fmla="*/ 1266877 h 3105115"/>
                <a:gd name="connsiteX31" fmla="*/ 24743 w 2674754"/>
                <a:gd name="connsiteY31" fmla="*/ 550218 h 3105115"/>
                <a:gd name="connsiteX32" fmla="*/ 239866 w 2674754"/>
                <a:gd name="connsiteY32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594751 w 2674754"/>
                <a:gd name="connsiteY28" fmla="*/ 3102436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97563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82458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82458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674754" h="3105115">
                  <a:moveTo>
                    <a:pt x="239866" y="0"/>
                  </a:moveTo>
                  <a:cubicBezTo>
                    <a:pt x="419999" y="0"/>
                    <a:pt x="570288" y="246960"/>
                    <a:pt x="605046" y="575259"/>
                  </a:cubicBezTo>
                  <a:lnTo>
                    <a:pt x="655663" y="642020"/>
                  </a:lnTo>
                  <a:cubicBezTo>
                    <a:pt x="725557" y="628191"/>
                    <a:pt x="798926" y="617452"/>
                    <a:pt x="874988" y="610170"/>
                  </a:cubicBezTo>
                  <a:lnTo>
                    <a:pt x="1024278" y="542411"/>
                  </a:lnTo>
                  <a:cubicBezTo>
                    <a:pt x="1188908" y="406557"/>
                    <a:pt x="1421867" y="314991"/>
                    <a:pt x="1684133" y="299916"/>
                  </a:cubicBezTo>
                  <a:cubicBezTo>
                    <a:pt x="2208665" y="269766"/>
                    <a:pt x="2651797" y="556995"/>
                    <a:pt x="2673896" y="941458"/>
                  </a:cubicBezTo>
                  <a:cubicBezTo>
                    <a:pt x="2678040" y="1013545"/>
                    <a:pt x="2667087" y="1083932"/>
                    <a:pt x="2643096" y="1150921"/>
                  </a:cubicBezTo>
                  <a:lnTo>
                    <a:pt x="2635173" y="1197481"/>
                  </a:lnTo>
                  <a:cubicBezTo>
                    <a:pt x="2638387" y="1264647"/>
                    <a:pt x="2632389" y="1336347"/>
                    <a:pt x="2615970" y="1409332"/>
                  </a:cubicBezTo>
                  <a:cubicBezTo>
                    <a:pt x="2599550" y="1482317"/>
                    <a:pt x="2574264" y="1549678"/>
                    <a:pt x="2542595" y="1608995"/>
                  </a:cubicBezTo>
                  <a:lnTo>
                    <a:pt x="2536314" y="1618982"/>
                  </a:lnTo>
                  <a:lnTo>
                    <a:pt x="2662765" y="1912791"/>
                  </a:lnTo>
                  <a:lnTo>
                    <a:pt x="2192388" y="3080598"/>
                  </a:lnTo>
                  <a:lnTo>
                    <a:pt x="2050834" y="3031563"/>
                  </a:lnTo>
                  <a:lnTo>
                    <a:pt x="2347243" y="1976878"/>
                  </a:lnTo>
                  <a:lnTo>
                    <a:pt x="2152377" y="1860397"/>
                  </a:lnTo>
                  <a:cubicBezTo>
                    <a:pt x="2080992" y="1844338"/>
                    <a:pt x="2022164" y="1796138"/>
                    <a:pt x="1979976" y="1726765"/>
                  </a:cubicBezTo>
                  <a:lnTo>
                    <a:pt x="1951513" y="1667465"/>
                  </a:lnTo>
                  <a:lnTo>
                    <a:pt x="1764160" y="1692182"/>
                  </a:lnTo>
                  <a:cubicBezTo>
                    <a:pt x="1698593" y="1695951"/>
                    <a:pt x="1634298" y="1694760"/>
                    <a:pt x="1571939" y="1689041"/>
                  </a:cubicBezTo>
                  <a:lnTo>
                    <a:pt x="1441993" y="1667230"/>
                  </a:lnTo>
                  <a:lnTo>
                    <a:pt x="1345944" y="1681178"/>
                  </a:lnTo>
                  <a:cubicBezTo>
                    <a:pt x="1269883" y="1688459"/>
                    <a:pt x="1191129" y="1692283"/>
                    <a:pt x="1110466" y="1692283"/>
                  </a:cubicBezTo>
                  <a:cubicBezTo>
                    <a:pt x="1034845" y="1692283"/>
                    <a:pt x="960901" y="1688922"/>
                    <a:pt x="889281" y="1682503"/>
                  </a:cubicBezTo>
                  <a:lnTo>
                    <a:pt x="746982" y="1663185"/>
                  </a:lnTo>
                  <a:lnTo>
                    <a:pt x="616852" y="2838768"/>
                  </a:lnTo>
                  <a:lnTo>
                    <a:pt x="662162" y="3082458"/>
                  </a:lnTo>
                  <a:lnTo>
                    <a:pt x="578709" y="3039500"/>
                  </a:lnTo>
                  <a:lnTo>
                    <a:pt x="476333" y="3105115"/>
                  </a:lnTo>
                  <a:lnTo>
                    <a:pt x="324845" y="1550284"/>
                  </a:lnTo>
                  <a:cubicBezTo>
                    <a:pt x="117348" y="1462058"/>
                    <a:pt x="52638" y="1404693"/>
                    <a:pt x="22720" y="1266877"/>
                  </a:cubicBezTo>
                  <a:cubicBezTo>
                    <a:pt x="-4267" y="1106508"/>
                    <a:pt x="-11448" y="761364"/>
                    <a:pt x="24743" y="550218"/>
                  </a:cubicBezTo>
                  <a:cubicBezTo>
                    <a:pt x="60934" y="339072"/>
                    <a:pt x="116877" y="24199"/>
                    <a:pt x="239866" y="0"/>
                  </a:cubicBezTo>
                  <a:close/>
                </a:path>
              </a:pathLst>
            </a:custGeom>
            <a:solidFill>
              <a:srgbClr val="D5823E"/>
            </a:solidFill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59E9C6E6-2ACA-4319-87ED-DD3D399A998B}"/>
                </a:ext>
              </a:extLst>
            </p:cNvPr>
            <p:cNvSpPr/>
            <p:nvPr/>
          </p:nvSpPr>
          <p:spPr>
            <a:xfrm>
              <a:off x="3460062" y="8653145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0B2E0369-6B97-4301-94CC-4D1609F529FF}"/>
                </a:ext>
              </a:extLst>
            </p:cNvPr>
            <p:cNvGrpSpPr/>
            <p:nvPr/>
          </p:nvGrpSpPr>
          <p:grpSpPr>
            <a:xfrm>
              <a:off x="1815288" y="6515820"/>
              <a:ext cx="2043894" cy="1986538"/>
              <a:chOff x="5819438" y="6515068"/>
              <a:chExt cx="1779675" cy="2054799"/>
            </a:xfrm>
          </p:grpSpPr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E824D381-F83D-4911-A78E-9781DB34E46F}"/>
                  </a:ext>
                </a:extLst>
              </p:cNvPr>
              <p:cNvSpPr/>
              <p:nvPr/>
            </p:nvSpPr>
            <p:spPr>
              <a:xfrm>
                <a:off x="6331462" y="7418249"/>
                <a:ext cx="750600" cy="1138290"/>
              </a:xfrm>
              <a:custGeom>
                <a:avLst/>
                <a:gdLst>
                  <a:gd name="connsiteX0" fmla="*/ 211950 w 1582251"/>
                  <a:gd name="connsiteY0" fmla="*/ 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11" fmla="*/ 211950 w 1582251"/>
                  <a:gd name="connsiteY11" fmla="*/ 0 h 2846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82251" h="2846501">
                    <a:moveTo>
                      <a:pt x="211950" y="0"/>
                    </a:moveTo>
                    <a:lnTo>
                      <a:pt x="1370301" y="0"/>
                    </a:lnTo>
                    <a:cubicBezTo>
                      <a:pt x="1487358" y="0"/>
                      <a:pt x="1582251" y="94893"/>
                      <a:pt x="1582251" y="211950"/>
                    </a:cubicBezTo>
                    <a:lnTo>
                      <a:pt x="1582251" y="1059751"/>
                    </a:lnTo>
                    <a:lnTo>
                      <a:pt x="1579808" y="1083991"/>
                    </a:lnTo>
                    <a:lnTo>
                      <a:pt x="1580782" y="1088469"/>
                    </a:lnTo>
                    <a:cubicBezTo>
                      <a:pt x="1615280" y="1507048"/>
                      <a:pt x="1033079" y="2846501"/>
                      <a:pt x="791125" y="2846501"/>
                    </a:cubicBezTo>
                    <a:cubicBezTo>
                      <a:pt x="549172" y="2846501"/>
                      <a:pt x="-33029" y="1507048"/>
                      <a:pt x="1469" y="1088469"/>
                    </a:cubicBezTo>
                    <a:lnTo>
                      <a:pt x="2444" y="1083990"/>
                    </a:lnTo>
                    <a:lnTo>
                      <a:pt x="0" y="1059751"/>
                    </a:lnTo>
                    <a:lnTo>
                      <a:pt x="0" y="211950"/>
                    </a:lnTo>
                    <a:cubicBezTo>
                      <a:pt x="0" y="94893"/>
                      <a:pt x="94893" y="0"/>
                      <a:pt x="211950" y="0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ひし形 27">
                <a:extLst>
                  <a:ext uri="{FF2B5EF4-FFF2-40B4-BE49-F238E27FC236}">
                    <a16:creationId xmlns:a16="http://schemas.microsoft.com/office/drawing/2014/main" id="{9A3AF352-46FD-4956-BF60-3240D109E63C}"/>
                  </a:ext>
                </a:extLst>
              </p:cNvPr>
              <p:cNvSpPr/>
              <p:nvPr/>
            </p:nvSpPr>
            <p:spPr>
              <a:xfrm rot="981768" flipH="1">
                <a:off x="5854564" y="7273890"/>
                <a:ext cx="577062" cy="302922"/>
              </a:xfrm>
              <a:custGeom>
                <a:avLst/>
                <a:gdLst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77484"/>
                  <a:gd name="connsiteX1" fmla="*/ 499327 w 998654"/>
                  <a:gd name="connsiteY1" fmla="*/ 0 h 477484"/>
                  <a:gd name="connsiteX2" fmla="*/ 998654 w 998654"/>
                  <a:gd name="connsiteY2" fmla="*/ 230994 h 477484"/>
                  <a:gd name="connsiteX3" fmla="*/ 499327 w 998654"/>
                  <a:gd name="connsiteY3" fmla="*/ 461987 h 477484"/>
                  <a:gd name="connsiteX4" fmla="*/ 0 w 998654"/>
                  <a:gd name="connsiteY4" fmla="*/ 230994 h 47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8654" h="477484">
                    <a:moveTo>
                      <a:pt x="0" y="230994"/>
                    </a:moveTo>
                    <a:cubicBezTo>
                      <a:pt x="0" y="153996"/>
                      <a:pt x="332885" y="0"/>
                      <a:pt x="499327" y="0"/>
                    </a:cubicBezTo>
                    <a:cubicBezTo>
                      <a:pt x="665769" y="0"/>
                      <a:pt x="998654" y="153996"/>
                      <a:pt x="998654" y="230994"/>
                    </a:cubicBezTo>
                    <a:lnTo>
                      <a:pt x="499327" y="461987"/>
                    </a:lnTo>
                    <a:cubicBezTo>
                      <a:pt x="332885" y="538985"/>
                      <a:pt x="0" y="307992"/>
                      <a:pt x="0" y="230994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729B0E73-76A6-49D0-8596-805C60BCDF67}"/>
                  </a:ext>
                </a:extLst>
              </p:cNvPr>
              <p:cNvSpPr/>
              <p:nvPr/>
            </p:nvSpPr>
            <p:spPr>
              <a:xfrm>
                <a:off x="6501721" y="8268093"/>
                <a:ext cx="413201" cy="301774"/>
              </a:xfrm>
              <a:custGeom>
                <a:avLst/>
                <a:gdLst>
                  <a:gd name="connsiteX0" fmla="*/ 211950 w 1582251"/>
                  <a:gd name="connsiteY0" fmla="*/ 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11" fmla="*/ 211950 w 1582251"/>
                  <a:gd name="connsiteY11" fmla="*/ 0 h 2846501"/>
                  <a:gd name="connsiteX0" fmla="*/ 0 w 1582251"/>
                  <a:gd name="connsiteY0" fmla="*/ 21195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0" fmla="*/ 0 w 1582251"/>
                  <a:gd name="connsiteY0" fmla="*/ 105975 h 2740526"/>
                  <a:gd name="connsiteX1" fmla="*/ 1582251 w 1582251"/>
                  <a:gd name="connsiteY1" fmla="*/ 105975 h 2740526"/>
                  <a:gd name="connsiteX2" fmla="*/ 1582251 w 1582251"/>
                  <a:gd name="connsiteY2" fmla="*/ 953776 h 2740526"/>
                  <a:gd name="connsiteX3" fmla="*/ 1579808 w 1582251"/>
                  <a:gd name="connsiteY3" fmla="*/ 978016 h 2740526"/>
                  <a:gd name="connsiteX4" fmla="*/ 1580782 w 1582251"/>
                  <a:gd name="connsiteY4" fmla="*/ 982494 h 2740526"/>
                  <a:gd name="connsiteX5" fmla="*/ 791125 w 1582251"/>
                  <a:gd name="connsiteY5" fmla="*/ 2740526 h 2740526"/>
                  <a:gd name="connsiteX6" fmla="*/ 1469 w 1582251"/>
                  <a:gd name="connsiteY6" fmla="*/ 982494 h 2740526"/>
                  <a:gd name="connsiteX7" fmla="*/ 2444 w 1582251"/>
                  <a:gd name="connsiteY7" fmla="*/ 978015 h 2740526"/>
                  <a:gd name="connsiteX8" fmla="*/ 0 w 1582251"/>
                  <a:gd name="connsiteY8" fmla="*/ 953776 h 2740526"/>
                  <a:gd name="connsiteX9" fmla="*/ 0 w 1582251"/>
                  <a:gd name="connsiteY9" fmla="*/ 105975 h 2740526"/>
                  <a:gd name="connsiteX0" fmla="*/ 0 w 1582251"/>
                  <a:gd name="connsiteY0" fmla="*/ 847801 h 2634551"/>
                  <a:gd name="connsiteX1" fmla="*/ 1582251 w 1582251"/>
                  <a:gd name="connsiteY1" fmla="*/ 0 h 2634551"/>
                  <a:gd name="connsiteX2" fmla="*/ 1582251 w 1582251"/>
                  <a:gd name="connsiteY2" fmla="*/ 847801 h 2634551"/>
                  <a:gd name="connsiteX3" fmla="*/ 1579808 w 1582251"/>
                  <a:gd name="connsiteY3" fmla="*/ 872041 h 2634551"/>
                  <a:gd name="connsiteX4" fmla="*/ 1580782 w 1582251"/>
                  <a:gd name="connsiteY4" fmla="*/ 876519 h 2634551"/>
                  <a:gd name="connsiteX5" fmla="*/ 791125 w 1582251"/>
                  <a:gd name="connsiteY5" fmla="*/ 2634551 h 2634551"/>
                  <a:gd name="connsiteX6" fmla="*/ 1469 w 1582251"/>
                  <a:gd name="connsiteY6" fmla="*/ 876519 h 2634551"/>
                  <a:gd name="connsiteX7" fmla="*/ 2444 w 1582251"/>
                  <a:gd name="connsiteY7" fmla="*/ 872040 h 2634551"/>
                  <a:gd name="connsiteX8" fmla="*/ 0 w 1582251"/>
                  <a:gd name="connsiteY8" fmla="*/ 847801 h 2634551"/>
                  <a:gd name="connsiteX0" fmla="*/ 0 w 1582251"/>
                  <a:gd name="connsiteY0" fmla="*/ 0 h 1786750"/>
                  <a:gd name="connsiteX1" fmla="*/ 1582251 w 1582251"/>
                  <a:gd name="connsiteY1" fmla="*/ 0 h 1786750"/>
                  <a:gd name="connsiteX2" fmla="*/ 1579808 w 1582251"/>
                  <a:gd name="connsiteY2" fmla="*/ 24240 h 1786750"/>
                  <a:gd name="connsiteX3" fmla="*/ 1580782 w 1582251"/>
                  <a:gd name="connsiteY3" fmla="*/ 28718 h 1786750"/>
                  <a:gd name="connsiteX4" fmla="*/ 791125 w 1582251"/>
                  <a:gd name="connsiteY4" fmla="*/ 1786750 h 1786750"/>
                  <a:gd name="connsiteX5" fmla="*/ 1469 w 1582251"/>
                  <a:gd name="connsiteY5" fmla="*/ 28718 h 1786750"/>
                  <a:gd name="connsiteX6" fmla="*/ 2444 w 1582251"/>
                  <a:gd name="connsiteY6" fmla="*/ 24239 h 1786750"/>
                  <a:gd name="connsiteX7" fmla="*/ 0 w 1582251"/>
                  <a:gd name="connsiteY7" fmla="*/ 0 h 1786750"/>
                  <a:gd name="connsiteX0" fmla="*/ 2444 w 1582251"/>
                  <a:gd name="connsiteY0" fmla="*/ 24239 h 1786750"/>
                  <a:gd name="connsiteX1" fmla="*/ 1582251 w 1582251"/>
                  <a:gd name="connsiteY1" fmla="*/ 0 h 1786750"/>
                  <a:gd name="connsiteX2" fmla="*/ 1579808 w 1582251"/>
                  <a:gd name="connsiteY2" fmla="*/ 24240 h 1786750"/>
                  <a:gd name="connsiteX3" fmla="*/ 1580782 w 1582251"/>
                  <a:gd name="connsiteY3" fmla="*/ 28718 h 1786750"/>
                  <a:gd name="connsiteX4" fmla="*/ 791125 w 1582251"/>
                  <a:gd name="connsiteY4" fmla="*/ 1786750 h 1786750"/>
                  <a:gd name="connsiteX5" fmla="*/ 1469 w 1582251"/>
                  <a:gd name="connsiteY5" fmla="*/ 28718 h 1786750"/>
                  <a:gd name="connsiteX6" fmla="*/ 2444 w 1582251"/>
                  <a:gd name="connsiteY6" fmla="*/ 24239 h 1786750"/>
                  <a:gd name="connsiteX0" fmla="*/ 2444 w 1582251"/>
                  <a:gd name="connsiteY0" fmla="*/ 0 h 1762511"/>
                  <a:gd name="connsiteX1" fmla="*/ 1579808 w 1582251"/>
                  <a:gd name="connsiteY1" fmla="*/ 1 h 1762511"/>
                  <a:gd name="connsiteX2" fmla="*/ 1580782 w 1582251"/>
                  <a:gd name="connsiteY2" fmla="*/ 4479 h 1762511"/>
                  <a:gd name="connsiteX3" fmla="*/ 791125 w 1582251"/>
                  <a:gd name="connsiteY3" fmla="*/ 1762511 h 1762511"/>
                  <a:gd name="connsiteX4" fmla="*/ 1469 w 1582251"/>
                  <a:gd name="connsiteY4" fmla="*/ 4479 h 1762511"/>
                  <a:gd name="connsiteX5" fmla="*/ 2444 w 1582251"/>
                  <a:gd name="connsiteY5" fmla="*/ 0 h 1762511"/>
                  <a:gd name="connsiteX0" fmla="*/ 155696 w 1582251"/>
                  <a:gd name="connsiteY0" fmla="*/ 209070 h 1762510"/>
                  <a:gd name="connsiteX1" fmla="*/ 1579808 w 1582251"/>
                  <a:gd name="connsiteY1" fmla="*/ 0 h 1762510"/>
                  <a:gd name="connsiteX2" fmla="*/ 1580782 w 1582251"/>
                  <a:gd name="connsiteY2" fmla="*/ 4478 h 1762510"/>
                  <a:gd name="connsiteX3" fmla="*/ 791125 w 1582251"/>
                  <a:gd name="connsiteY3" fmla="*/ 1762510 h 1762510"/>
                  <a:gd name="connsiteX4" fmla="*/ 1469 w 1582251"/>
                  <a:gd name="connsiteY4" fmla="*/ 4478 h 1762510"/>
                  <a:gd name="connsiteX5" fmla="*/ 155696 w 1582251"/>
                  <a:gd name="connsiteY5" fmla="*/ 209070 h 1762510"/>
                  <a:gd name="connsiteX0" fmla="*/ 1469 w 1582251"/>
                  <a:gd name="connsiteY0" fmla="*/ 4478 h 1762510"/>
                  <a:gd name="connsiteX1" fmla="*/ 1579808 w 1582251"/>
                  <a:gd name="connsiteY1" fmla="*/ 0 h 1762510"/>
                  <a:gd name="connsiteX2" fmla="*/ 1580782 w 1582251"/>
                  <a:gd name="connsiteY2" fmla="*/ 4478 h 1762510"/>
                  <a:gd name="connsiteX3" fmla="*/ 791125 w 1582251"/>
                  <a:gd name="connsiteY3" fmla="*/ 1762510 h 1762510"/>
                  <a:gd name="connsiteX4" fmla="*/ 1469 w 1582251"/>
                  <a:gd name="connsiteY4" fmla="*/ 4478 h 1762510"/>
                  <a:gd name="connsiteX0" fmla="*/ 1469 w 1582251"/>
                  <a:gd name="connsiteY0" fmla="*/ 0 h 1758032"/>
                  <a:gd name="connsiteX1" fmla="*/ 1296293 w 1582251"/>
                  <a:gd name="connsiteY1" fmla="*/ 107632 h 1758032"/>
                  <a:gd name="connsiteX2" fmla="*/ 1580782 w 1582251"/>
                  <a:gd name="connsiteY2" fmla="*/ 0 h 1758032"/>
                  <a:gd name="connsiteX3" fmla="*/ 791125 w 1582251"/>
                  <a:gd name="connsiteY3" fmla="*/ 1758032 h 1758032"/>
                  <a:gd name="connsiteX4" fmla="*/ 1469 w 1582251"/>
                  <a:gd name="connsiteY4" fmla="*/ 0 h 1758032"/>
                  <a:gd name="connsiteX0" fmla="*/ 1469 w 1582251"/>
                  <a:gd name="connsiteY0" fmla="*/ 0 h 1758032"/>
                  <a:gd name="connsiteX1" fmla="*/ 1580782 w 1582251"/>
                  <a:gd name="connsiteY1" fmla="*/ 0 h 1758032"/>
                  <a:gd name="connsiteX2" fmla="*/ 791125 w 1582251"/>
                  <a:gd name="connsiteY2" fmla="*/ 1758032 h 1758032"/>
                  <a:gd name="connsiteX3" fmla="*/ 1469 w 1582251"/>
                  <a:gd name="connsiteY3" fmla="*/ 0 h 1758032"/>
                  <a:gd name="connsiteX0" fmla="*/ 1469 w 1582251"/>
                  <a:gd name="connsiteY0" fmla="*/ 268890 h 2026922"/>
                  <a:gd name="connsiteX1" fmla="*/ 1580782 w 1582251"/>
                  <a:gd name="connsiteY1" fmla="*/ 268890 h 2026922"/>
                  <a:gd name="connsiteX2" fmla="*/ 791125 w 1582251"/>
                  <a:gd name="connsiteY2" fmla="*/ 2026922 h 2026922"/>
                  <a:gd name="connsiteX3" fmla="*/ 1469 w 1582251"/>
                  <a:gd name="connsiteY3" fmla="*/ 268890 h 2026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82251" h="2026922">
                    <a:moveTo>
                      <a:pt x="1469" y="268890"/>
                    </a:moveTo>
                    <a:cubicBezTo>
                      <a:pt x="35967" y="-149689"/>
                      <a:pt x="1449173" y="-24115"/>
                      <a:pt x="1580782" y="268890"/>
                    </a:cubicBezTo>
                    <a:cubicBezTo>
                      <a:pt x="1615280" y="687469"/>
                      <a:pt x="1033079" y="2026922"/>
                      <a:pt x="791125" y="2026922"/>
                    </a:cubicBezTo>
                    <a:cubicBezTo>
                      <a:pt x="549172" y="2026922"/>
                      <a:pt x="-33029" y="687469"/>
                      <a:pt x="1469" y="26889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3810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7097F892-F102-4935-991F-EF5E4514FAA3}"/>
                  </a:ext>
                </a:extLst>
              </p:cNvPr>
              <p:cNvSpPr/>
              <p:nvPr/>
            </p:nvSpPr>
            <p:spPr>
              <a:xfrm>
                <a:off x="6627102" y="8386206"/>
                <a:ext cx="159320" cy="153690"/>
              </a:xfrm>
              <a:prstGeom prst="ellipse">
                <a:avLst/>
              </a:prstGeom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十字形 32">
                <a:extLst>
                  <a:ext uri="{FF2B5EF4-FFF2-40B4-BE49-F238E27FC236}">
                    <a16:creationId xmlns:a16="http://schemas.microsoft.com/office/drawing/2014/main" id="{C5CDB06D-A11E-4725-9A97-2B24E56C503B}"/>
                  </a:ext>
                </a:extLst>
              </p:cNvPr>
              <p:cNvSpPr/>
              <p:nvPr/>
            </p:nvSpPr>
            <p:spPr>
              <a:xfrm rot="8100000">
                <a:off x="6411991" y="7684891"/>
                <a:ext cx="172555" cy="204983"/>
              </a:xfrm>
              <a:prstGeom prst="plus">
                <a:avLst>
                  <a:gd name="adj" fmla="val 44989"/>
                </a:avLst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十字形 33">
                <a:extLst>
                  <a:ext uri="{FF2B5EF4-FFF2-40B4-BE49-F238E27FC236}">
                    <a16:creationId xmlns:a16="http://schemas.microsoft.com/office/drawing/2014/main" id="{DC438C9D-F696-48B8-B9F0-BD1728FDF48C}"/>
                  </a:ext>
                </a:extLst>
              </p:cNvPr>
              <p:cNvSpPr/>
              <p:nvPr/>
            </p:nvSpPr>
            <p:spPr>
              <a:xfrm rot="8100000">
                <a:off x="6853019" y="7691948"/>
                <a:ext cx="172555" cy="204983"/>
              </a:xfrm>
              <a:prstGeom prst="plus">
                <a:avLst>
                  <a:gd name="adj" fmla="val 44989"/>
                </a:avLst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2D7EA028-F711-4B0D-A5C5-EEC75AF81237}"/>
                  </a:ext>
                </a:extLst>
              </p:cNvPr>
              <p:cNvGrpSpPr/>
              <p:nvPr/>
            </p:nvGrpSpPr>
            <p:grpSpPr>
              <a:xfrm>
                <a:off x="5819438" y="6522171"/>
                <a:ext cx="690007" cy="903180"/>
                <a:chOff x="1419991" y="5845038"/>
                <a:chExt cx="690007" cy="903180"/>
              </a:xfrm>
            </p:grpSpPr>
            <p:sp>
              <p:nvSpPr>
                <p:cNvPr id="36" name="フリーフォーム: 図形 35">
                  <a:extLst>
                    <a:ext uri="{FF2B5EF4-FFF2-40B4-BE49-F238E27FC236}">
                      <a16:creationId xmlns:a16="http://schemas.microsoft.com/office/drawing/2014/main" id="{B2983ECB-6CF2-458A-A8F7-CB9BF3DCD4D5}"/>
                    </a:ext>
                  </a:extLst>
                </p:cNvPr>
                <p:cNvSpPr/>
                <p:nvPr/>
              </p:nvSpPr>
              <p:spPr>
                <a:xfrm>
                  <a:off x="1419991" y="5845038"/>
                  <a:ext cx="690007" cy="903180"/>
                </a:xfrm>
                <a:custGeom>
                  <a:avLst/>
                  <a:gdLst>
                    <a:gd name="connsiteX0" fmla="*/ 0 w 690007"/>
                    <a:gd name="connsiteY0" fmla="*/ 0 h 903180"/>
                    <a:gd name="connsiteX1" fmla="*/ 201953 w 690007"/>
                    <a:gd name="connsiteY1" fmla="*/ 521713 h 903180"/>
                    <a:gd name="connsiteX2" fmla="*/ 605860 w 690007"/>
                    <a:gd name="connsiteY2" fmla="*/ 762935 h 903180"/>
                    <a:gd name="connsiteX3" fmla="*/ 690007 w 690007"/>
                    <a:gd name="connsiteY3" fmla="*/ 903180 h 903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0007" h="903180">
                      <a:moveTo>
                        <a:pt x="0" y="0"/>
                      </a:moveTo>
                      <a:lnTo>
                        <a:pt x="201953" y="521713"/>
                      </a:lnTo>
                      <a:lnTo>
                        <a:pt x="605860" y="762935"/>
                      </a:lnTo>
                      <a:lnTo>
                        <a:pt x="690007" y="903180"/>
                      </a:lnTo>
                    </a:path>
                  </a:pathLst>
                </a:custGeom>
                <a:noFill/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38" name="直線コネクタ 37">
                  <a:extLst>
                    <a:ext uri="{FF2B5EF4-FFF2-40B4-BE49-F238E27FC236}">
                      <a16:creationId xmlns:a16="http://schemas.microsoft.com/office/drawing/2014/main" id="{987CC4FD-6BF4-41AB-93F6-448A61024A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97425" y="5867551"/>
                  <a:ext cx="113960" cy="191050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コネクタ 39">
                  <a:extLst>
                    <a:ext uri="{FF2B5EF4-FFF2-40B4-BE49-F238E27FC236}">
                      <a16:creationId xmlns:a16="http://schemas.microsoft.com/office/drawing/2014/main" id="{05BF348E-1024-482B-A40D-8ED843750C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3929" y="6159578"/>
                  <a:ext cx="107301" cy="252523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3" name="ひし形 27">
                <a:extLst>
                  <a:ext uri="{FF2B5EF4-FFF2-40B4-BE49-F238E27FC236}">
                    <a16:creationId xmlns:a16="http://schemas.microsoft.com/office/drawing/2014/main" id="{E19D1D61-405B-4F34-9D37-AE9DC85D335D}"/>
                  </a:ext>
                </a:extLst>
              </p:cNvPr>
              <p:cNvSpPr/>
              <p:nvPr/>
            </p:nvSpPr>
            <p:spPr>
              <a:xfrm rot="20618232">
                <a:off x="6944232" y="7266787"/>
                <a:ext cx="577062" cy="302922"/>
              </a:xfrm>
              <a:custGeom>
                <a:avLst/>
                <a:gdLst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77484"/>
                  <a:gd name="connsiteX1" fmla="*/ 499327 w 998654"/>
                  <a:gd name="connsiteY1" fmla="*/ 0 h 477484"/>
                  <a:gd name="connsiteX2" fmla="*/ 998654 w 998654"/>
                  <a:gd name="connsiteY2" fmla="*/ 230994 h 477484"/>
                  <a:gd name="connsiteX3" fmla="*/ 499327 w 998654"/>
                  <a:gd name="connsiteY3" fmla="*/ 461987 h 477484"/>
                  <a:gd name="connsiteX4" fmla="*/ 0 w 998654"/>
                  <a:gd name="connsiteY4" fmla="*/ 230994 h 47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8654" h="477484">
                    <a:moveTo>
                      <a:pt x="0" y="230994"/>
                    </a:moveTo>
                    <a:cubicBezTo>
                      <a:pt x="0" y="153996"/>
                      <a:pt x="332885" y="0"/>
                      <a:pt x="499327" y="0"/>
                    </a:cubicBezTo>
                    <a:cubicBezTo>
                      <a:pt x="665769" y="0"/>
                      <a:pt x="998654" y="153996"/>
                      <a:pt x="998654" y="230994"/>
                    </a:cubicBezTo>
                    <a:lnTo>
                      <a:pt x="499327" y="461987"/>
                    </a:lnTo>
                    <a:cubicBezTo>
                      <a:pt x="332885" y="538985"/>
                      <a:pt x="0" y="307992"/>
                      <a:pt x="0" y="230994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F02CDE8E-CE1B-4149-9093-48437466BF9B}"/>
                  </a:ext>
                </a:extLst>
              </p:cNvPr>
              <p:cNvGrpSpPr/>
              <p:nvPr/>
            </p:nvGrpSpPr>
            <p:grpSpPr>
              <a:xfrm flipH="1">
                <a:off x="6909106" y="6515068"/>
                <a:ext cx="690007" cy="903180"/>
                <a:chOff x="1419991" y="5845038"/>
                <a:chExt cx="690007" cy="903180"/>
              </a:xfrm>
            </p:grpSpPr>
            <p:sp>
              <p:nvSpPr>
                <p:cNvPr id="45" name="フリーフォーム: 図形 44">
                  <a:extLst>
                    <a:ext uri="{FF2B5EF4-FFF2-40B4-BE49-F238E27FC236}">
                      <a16:creationId xmlns:a16="http://schemas.microsoft.com/office/drawing/2014/main" id="{7C55FAE9-D1F9-43E5-8CF2-565624E4EDE1}"/>
                    </a:ext>
                  </a:extLst>
                </p:cNvPr>
                <p:cNvSpPr/>
                <p:nvPr/>
              </p:nvSpPr>
              <p:spPr>
                <a:xfrm>
                  <a:off x="1419991" y="5845038"/>
                  <a:ext cx="690007" cy="903180"/>
                </a:xfrm>
                <a:custGeom>
                  <a:avLst/>
                  <a:gdLst>
                    <a:gd name="connsiteX0" fmla="*/ 0 w 690007"/>
                    <a:gd name="connsiteY0" fmla="*/ 0 h 903180"/>
                    <a:gd name="connsiteX1" fmla="*/ 201953 w 690007"/>
                    <a:gd name="connsiteY1" fmla="*/ 521713 h 903180"/>
                    <a:gd name="connsiteX2" fmla="*/ 605860 w 690007"/>
                    <a:gd name="connsiteY2" fmla="*/ 762935 h 903180"/>
                    <a:gd name="connsiteX3" fmla="*/ 690007 w 690007"/>
                    <a:gd name="connsiteY3" fmla="*/ 903180 h 903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0007" h="903180">
                      <a:moveTo>
                        <a:pt x="0" y="0"/>
                      </a:moveTo>
                      <a:lnTo>
                        <a:pt x="201953" y="521713"/>
                      </a:lnTo>
                      <a:lnTo>
                        <a:pt x="605860" y="762935"/>
                      </a:lnTo>
                      <a:lnTo>
                        <a:pt x="690007" y="903180"/>
                      </a:lnTo>
                    </a:path>
                  </a:pathLst>
                </a:custGeom>
                <a:noFill/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46" name="直線コネクタ 45">
                  <a:extLst>
                    <a:ext uri="{FF2B5EF4-FFF2-40B4-BE49-F238E27FC236}">
                      <a16:creationId xmlns:a16="http://schemas.microsoft.com/office/drawing/2014/main" id="{D39EAAD5-A9D6-4C34-B3A5-B33B7240AE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97425" y="5867551"/>
                  <a:ext cx="113960" cy="191050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コネクタ 46">
                  <a:extLst>
                    <a:ext uri="{FF2B5EF4-FFF2-40B4-BE49-F238E27FC236}">
                      <a16:creationId xmlns:a16="http://schemas.microsoft.com/office/drawing/2014/main" id="{95C8A966-8FFD-4272-B0D8-82054EC2AD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3929" y="6159578"/>
                  <a:ext cx="107301" cy="252523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9" name="二等辺三角形 58">
              <a:extLst>
                <a:ext uri="{FF2B5EF4-FFF2-40B4-BE49-F238E27FC236}">
                  <a16:creationId xmlns:a16="http://schemas.microsoft.com/office/drawing/2014/main" id="{72146217-AFA3-4F95-921C-A0E87AA74F37}"/>
                </a:ext>
              </a:extLst>
            </p:cNvPr>
            <p:cNvSpPr/>
            <p:nvPr/>
          </p:nvSpPr>
          <p:spPr>
            <a:xfrm>
              <a:off x="2837235" y="10584040"/>
              <a:ext cx="313329" cy="232576"/>
            </a:xfrm>
            <a:custGeom>
              <a:avLst/>
              <a:gdLst>
                <a:gd name="connsiteX0" fmla="*/ 0 w 433673"/>
                <a:gd name="connsiteY0" fmla="*/ 206734 h 206734"/>
                <a:gd name="connsiteX1" fmla="*/ 328156 w 433673"/>
                <a:gd name="connsiteY1" fmla="*/ 0 h 206734"/>
                <a:gd name="connsiteX2" fmla="*/ 433673 w 433673"/>
                <a:gd name="connsiteY2" fmla="*/ 206734 h 206734"/>
                <a:gd name="connsiteX3" fmla="*/ 0 w 433673"/>
                <a:gd name="connsiteY3" fmla="*/ 206734 h 206734"/>
                <a:gd name="connsiteX0" fmla="*/ 811 w 434484"/>
                <a:gd name="connsiteY0" fmla="*/ 206734 h 232576"/>
                <a:gd name="connsiteX1" fmla="*/ 328967 w 434484"/>
                <a:gd name="connsiteY1" fmla="*/ 0 h 232576"/>
                <a:gd name="connsiteX2" fmla="*/ 434484 w 434484"/>
                <a:gd name="connsiteY2" fmla="*/ 206734 h 232576"/>
                <a:gd name="connsiteX3" fmla="*/ 811 w 434484"/>
                <a:gd name="connsiteY3" fmla="*/ 206734 h 232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484" h="232576">
                  <a:moveTo>
                    <a:pt x="811" y="206734"/>
                  </a:moveTo>
                  <a:cubicBezTo>
                    <a:pt x="-16775" y="172278"/>
                    <a:pt x="256688" y="0"/>
                    <a:pt x="328967" y="0"/>
                  </a:cubicBezTo>
                  <a:lnTo>
                    <a:pt x="434484" y="206734"/>
                  </a:lnTo>
                  <a:cubicBezTo>
                    <a:pt x="379791" y="241190"/>
                    <a:pt x="18397" y="241190"/>
                    <a:pt x="811" y="206734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381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二等辺三角形 58">
              <a:extLst>
                <a:ext uri="{FF2B5EF4-FFF2-40B4-BE49-F238E27FC236}">
                  <a16:creationId xmlns:a16="http://schemas.microsoft.com/office/drawing/2014/main" id="{AC3AE085-82A7-49D3-9DF1-33D665E1564C}"/>
                </a:ext>
              </a:extLst>
            </p:cNvPr>
            <p:cNvSpPr/>
            <p:nvPr/>
          </p:nvSpPr>
          <p:spPr>
            <a:xfrm>
              <a:off x="4462321" y="10583109"/>
              <a:ext cx="313329" cy="232576"/>
            </a:xfrm>
            <a:custGeom>
              <a:avLst/>
              <a:gdLst>
                <a:gd name="connsiteX0" fmla="*/ 0 w 433673"/>
                <a:gd name="connsiteY0" fmla="*/ 206734 h 206734"/>
                <a:gd name="connsiteX1" fmla="*/ 328156 w 433673"/>
                <a:gd name="connsiteY1" fmla="*/ 0 h 206734"/>
                <a:gd name="connsiteX2" fmla="*/ 433673 w 433673"/>
                <a:gd name="connsiteY2" fmla="*/ 206734 h 206734"/>
                <a:gd name="connsiteX3" fmla="*/ 0 w 433673"/>
                <a:gd name="connsiteY3" fmla="*/ 206734 h 206734"/>
                <a:gd name="connsiteX0" fmla="*/ 811 w 434484"/>
                <a:gd name="connsiteY0" fmla="*/ 206734 h 232576"/>
                <a:gd name="connsiteX1" fmla="*/ 328967 w 434484"/>
                <a:gd name="connsiteY1" fmla="*/ 0 h 232576"/>
                <a:gd name="connsiteX2" fmla="*/ 434484 w 434484"/>
                <a:gd name="connsiteY2" fmla="*/ 206734 h 232576"/>
                <a:gd name="connsiteX3" fmla="*/ 811 w 434484"/>
                <a:gd name="connsiteY3" fmla="*/ 206734 h 232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484" h="232576">
                  <a:moveTo>
                    <a:pt x="811" y="206734"/>
                  </a:moveTo>
                  <a:cubicBezTo>
                    <a:pt x="-16775" y="172278"/>
                    <a:pt x="256688" y="0"/>
                    <a:pt x="328967" y="0"/>
                  </a:cubicBezTo>
                  <a:lnTo>
                    <a:pt x="434484" y="206734"/>
                  </a:lnTo>
                  <a:cubicBezTo>
                    <a:pt x="379791" y="241190"/>
                    <a:pt x="18397" y="241190"/>
                    <a:pt x="811" y="206734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381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楕円 70">
              <a:extLst>
                <a:ext uri="{FF2B5EF4-FFF2-40B4-BE49-F238E27FC236}">
                  <a16:creationId xmlns:a16="http://schemas.microsoft.com/office/drawing/2014/main" id="{053379AF-D956-4F58-B92C-C861B0FA8644}"/>
                </a:ext>
              </a:extLst>
            </p:cNvPr>
            <p:cNvSpPr/>
            <p:nvPr/>
          </p:nvSpPr>
          <p:spPr>
            <a:xfrm>
              <a:off x="3612462" y="8805545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3" name="楕円 72">
              <a:extLst>
                <a:ext uri="{FF2B5EF4-FFF2-40B4-BE49-F238E27FC236}">
                  <a16:creationId xmlns:a16="http://schemas.microsoft.com/office/drawing/2014/main" id="{CB753723-FE47-4EDC-9C0D-371C21FB406D}"/>
                </a:ext>
              </a:extLst>
            </p:cNvPr>
            <p:cNvSpPr/>
            <p:nvPr/>
          </p:nvSpPr>
          <p:spPr>
            <a:xfrm>
              <a:off x="3680843" y="8576427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楕円 73">
              <a:extLst>
                <a:ext uri="{FF2B5EF4-FFF2-40B4-BE49-F238E27FC236}">
                  <a16:creationId xmlns:a16="http://schemas.microsoft.com/office/drawing/2014/main" id="{8DA34E3D-9A35-4572-8200-AEBEE3C79F7C}"/>
                </a:ext>
              </a:extLst>
            </p:cNvPr>
            <p:cNvSpPr/>
            <p:nvPr/>
          </p:nvSpPr>
          <p:spPr>
            <a:xfrm>
              <a:off x="3833243" y="8728827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6" name="楕円 75">
              <a:extLst>
                <a:ext uri="{FF2B5EF4-FFF2-40B4-BE49-F238E27FC236}">
                  <a16:creationId xmlns:a16="http://schemas.microsoft.com/office/drawing/2014/main" id="{98796A96-3B02-45B5-B409-5D59356FE2EE}"/>
                </a:ext>
              </a:extLst>
            </p:cNvPr>
            <p:cNvSpPr/>
            <p:nvPr/>
          </p:nvSpPr>
          <p:spPr>
            <a:xfrm>
              <a:off x="3863719" y="84851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楕円 76">
              <a:extLst>
                <a:ext uri="{FF2B5EF4-FFF2-40B4-BE49-F238E27FC236}">
                  <a16:creationId xmlns:a16="http://schemas.microsoft.com/office/drawing/2014/main" id="{CB895A77-29F7-4414-9751-0B5EE40933C3}"/>
                </a:ext>
              </a:extLst>
            </p:cNvPr>
            <p:cNvSpPr/>
            <p:nvPr/>
          </p:nvSpPr>
          <p:spPr>
            <a:xfrm>
              <a:off x="4016119" y="86375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8" name="楕円 77">
              <a:extLst>
                <a:ext uri="{FF2B5EF4-FFF2-40B4-BE49-F238E27FC236}">
                  <a16:creationId xmlns:a16="http://schemas.microsoft.com/office/drawing/2014/main" id="{AB4B6507-5AA6-4195-AFB8-BD3C576FA8D8}"/>
                </a:ext>
              </a:extLst>
            </p:cNvPr>
            <p:cNvSpPr/>
            <p:nvPr/>
          </p:nvSpPr>
          <p:spPr>
            <a:xfrm>
              <a:off x="4168519" y="87899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9" name="楕円 78">
              <a:extLst>
                <a:ext uri="{FF2B5EF4-FFF2-40B4-BE49-F238E27FC236}">
                  <a16:creationId xmlns:a16="http://schemas.microsoft.com/office/drawing/2014/main" id="{593F4572-7221-42E0-906E-28707EE9EF7C}"/>
                </a:ext>
              </a:extLst>
            </p:cNvPr>
            <p:cNvSpPr/>
            <p:nvPr/>
          </p:nvSpPr>
          <p:spPr>
            <a:xfrm>
              <a:off x="4084500" y="84083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6150D85B-A39C-48EC-A13D-5A107DBF6A90}"/>
                </a:ext>
              </a:extLst>
            </p:cNvPr>
            <p:cNvSpPr/>
            <p:nvPr/>
          </p:nvSpPr>
          <p:spPr>
            <a:xfrm>
              <a:off x="4236900" y="85607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A57346F2-A220-4CFA-B7BC-B4A897C8D8C8}"/>
                </a:ext>
              </a:extLst>
            </p:cNvPr>
            <p:cNvSpPr/>
            <p:nvPr/>
          </p:nvSpPr>
          <p:spPr>
            <a:xfrm>
              <a:off x="4389300" y="87131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2" name="楕円 81">
              <a:extLst>
                <a:ext uri="{FF2B5EF4-FFF2-40B4-BE49-F238E27FC236}">
                  <a16:creationId xmlns:a16="http://schemas.microsoft.com/office/drawing/2014/main" id="{0C4D9561-E673-4BE0-9783-DD6FB4343A5D}"/>
                </a:ext>
              </a:extLst>
            </p:cNvPr>
            <p:cNvSpPr/>
            <p:nvPr/>
          </p:nvSpPr>
          <p:spPr>
            <a:xfrm>
              <a:off x="4368986" y="8429860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楕円 82">
              <a:extLst>
                <a:ext uri="{FF2B5EF4-FFF2-40B4-BE49-F238E27FC236}">
                  <a16:creationId xmlns:a16="http://schemas.microsoft.com/office/drawing/2014/main" id="{4DAB9E37-697D-46BC-8FDF-67452494D089}"/>
                </a:ext>
              </a:extLst>
            </p:cNvPr>
            <p:cNvSpPr/>
            <p:nvPr/>
          </p:nvSpPr>
          <p:spPr>
            <a:xfrm>
              <a:off x="4521386" y="8582260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5" name="楕円 84">
              <a:extLst>
                <a:ext uri="{FF2B5EF4-FFF2-40B4-BE49-F238E27FC236}">
                  <a16:creationId xmlns:a16="http://schemas.microsoft.com/office/drawing/2014/main" id="{B25BBAF7-D2C0-47E8-9C97-FCF0713DB012}"/>
                </a:ext>
              </a:extLst>
            </p:cNvPr>
            <p:cNvSpPr/>
            <p:nvPr/>
          </p:nvSpPr>
          <p:spPr>
            <a:xfrm>
              <a:off x="4589767" y="83531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楕円 85">
              <a:extLst>
                <a:ext uri="{FF2B5EF4-FFF2-40B4-BE49-F238E27FC236}">
                  <a16:creationId xmlns:a16="http://schemas.microsoft.com/office/drawing/2014/main" id="{116E4FF9-2D92-4A7A-971B-C214F9AC0723}"/>
                </a:ext>
              </a:extLst>
            </p:cNvPr>
            <p:cNvSpPr/>
            <p:nvPr/>
          </p:nvSpPr>
          <p:spPr>
            <a:xfrm>
              <a:off x="4742167" y="85055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7" name="楕円 86">
              <a:extLst>
                <a:ext uri="{FF2B5EF4-FFF2-40B4-BE49-F238E27FC236}">
                  <a16:creationId xmlns:a16="http://schemas.microsoft.com/office/drawing/2014/main" id="{2DDFB8E2-38BC-42E6-8907-B5229B6D9092}"/>
                </a:ext>
              </a:extLst>
            </p:cNvPr>
            <p:cNvSpPr/>
            <p:nvPr/>
          </p:nvSpPr>
          <p:spPr>
            <a:xfrm>
              <a:off x="4894567" y="86579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</p:grpSp>
      <p:sp>
        <p:nvSpPr>
          <p:cNvPr id="89" name="四角形: 角を丸くする 88">
            <a:extLst>
              <a:ext uri="{FF2B5EF4-FFF2-40B4-BE49-F238E27FC236}">
                <a16:creationId xmlns:a16="http://schemas.microsoft.com/office/drawing/2014/main" id="{6B8AC426-E59F-4121-9F18-6B58BCE878E2}"/>
              </a:ext>
            </a:extLst>
          </p:cNvPr>
          <p:cNvSpPr/>
          <p:nvPr/>
        </p:nvSpPr>
        <p:spPr>
          <a:xfrm>
            <a:off x="6100404" y="9066354"/>
            <a:ext cx="230350" cy="11517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フローチャート: 手作業 89">
            <a:extLst>
              <a:ext uri="{FF2B5EF4-FFF2-40B4-BE49-F238E27FC236}">
                <a16:creationId xmlns:a16="http://schemas.microsoft.com/office/drawing/2014/main" id="{29247D97-2BE5-4E91-8600-38CC06CD8BD0}"/>
              </a:ext>
            </a:extLst>
          </p:cNvPr>
          <p:cNvSpPr/>
          <p:nvPr/>
        </p:nvSpPr>
        <p:spPr>
          <a:xfrm rot="10800000">
            <a:off x="5441097" y="7547374"/>
            <a:ext cx="248783" cy="1343387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854F4AC1-31FF-42AE-8C84-DDCE4EDD22DD}"/>
              </a:ext>
            </a:extLst>
          </p:cNvPr>
          <p:cNvCxnSpPr>
            <a:cxnSpLocks/>
            <a:stCxn id="89" idx="1"/>
          </p:cNvCxnSpPr>
          <p:nvPr/>
        </p:nvCxnSpPr>
        <p:spPr>
          <a:xfrm flipH="1" flipV="1">
            <a:off x="5625040" y="8668947"/>
            <a:ext cx="475364" cy="454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A8C57CC4-75B7-46BB-8D5D-DAF147DCFF1A}"/>
              </a:ext>
            </a:extLst>
          </p:cNvPr>
          <p:cNvGrpSpPr/>
          <p:nvPr/>
        </p:nvGrpSpPr>
        <p:grpSpPr>
          <a:xfrm rot="1191474">
            <a:off x="8394201" y="8032605"/>
            <a:ext cx="607901" cy="637416"/>
            <a:chOff x="6770493" y="1243837"/>
            <a:chExt cx="4445810" cy="4661667"/>
          </a:xfrm>
        </p:grpSpPr>
        <p:sp>
          <p:nvSpPr>
            <p:cNvPr id="72" name="星: 32 pt 17">
              <a:extLst>
                <a:ext uri="{FF2B5EF4-FFF2-40B4-BE49-F238E27FC236}">
                  <a16:creationId xmlns:a16="http://schemas.microsoft.com/office/drawing/2014/main" id="{95C644D0-BD2A-4024-9694-BEAA408DA3E0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75" name="弦 74">
              <a:extLst>
                <a:ext uri="{FF2B5EF4-FFF2-40B4-BE49-F238E27FC236}">
                  <a16:creationId xmlns:a16="http://schemas.microsoft.com/office/drawing/2014/main" id="{029DD1F8-9472-446C-A834-89BEE2022733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84" name="弦 83">
              <a:extLst>
                <a:ext uri="{FF2B5EF4-FFF2-40B4-BE49-F238E27FC236}">
                  <a16:creationId xmlns:a16="http://schemas.microsoft.com/office/drawing/2014/main" id="{82759028-4E37-4A64-BBB2-6DAF8E794DB2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1" name="楕円 90">
              <a:extLst>
                <a:ext uri="{FF2B5EF4-FFF2-40B4-BE49-F238E27FC236}">
                  <a16:creationId xmlns:a16="http://schemas.microsoft.com/office/drawing/2014/main" id="{3017DF19-3F9F-4014-8FD6-A605D01DC746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93" name="台形 8">
              <a:extLst>
                <a:ext uri="{FF2B5EF4-FFF2-40B4-BE49-F238E27FC236}">
                  <a16:creationId xmlns:a16="http://schemas.microsoft.com/office/drawing/2014/main" id="{0B4E4CCA-3A94-4B6E-BBBD-DFC3F6FEAA4D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4" name="二等辺三角形 93">
              <a:extLst>
                <a:ext uri="{FF2B5EF4-FFF2-40B4-BE49-F238E27FC236}">
                  <a16:creationId xmlns:a16="http://schemas.microsoft.com/office/drawing/2014/main" id="{CF0B41B1-6A1D-439A-A5B4-D7639FDD1476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5" name="二等辺三角形 94">
              <a:extLst>
                <a:ext uri="{FF2B5EF4-FFF2-40B4-BE49-F238E27FC236}">
                  <a16:creationId xmlns:a16="http://schemas.microsoft.com/office/drawing/2014/main" id="{6354B9A1-ED27-419D-876F-DAF0D5D280CF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6" name="二等辺三角形 95">
              <a:extLst>
                <a:ext uri="{FF2B5EF4-FFF2-40B4-BE49-F238E27FC236}">
                  <a16:creationId xmlns:a16="http://schemas.microsoft.com/office/drawing/2014/main" id="{D58FC22D-95A5-424F-9A96-25C15F23DDD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7" name="二等辺三角形 96">
              <a:extLst>
                <a:ext uri="{FF2B5EF4-FFF2-40B4-BE49-F238E27FC236}">
                  <a16:creationId xmlns:a16="http://schemas.microsoft.com/office/drawing/2014/main" id="{3A3000B8-D7B9-40C7-9469-07F2053E37B1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8" name="四角形: 角を丸くする 97">
              <a:extLst>
                <a:ext uri="{FF2B5EF4-FFF2-40B4-BE49-F238E27FC236}">
                  <a16:creationId xmlns:a16="http://schemas.microsoft.com/office/drawing/2014/main" id="{1209B296-8C0E-4A13-A736-0AF43D7FFB62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9" name="楕円 98">
              <a:extLst>
                <a:ext uri="{FF2B5EF4-FFF2-40B4-BE49-F238E27FC236}">
                  <a16:creationId xmlns:a16="http://schemas.microsoft.com/office/drawing/2014/main" id="{1C6FD5B7-FBBC-4385-92CE-5D7002DED8D5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0" name="弦 99">
              <a:extLst>
                <a:ext uri="{FF2B5EF4-FFF2-40B4-BE49-F238E27FC236}">
                  <a16:creationId xmlns:a16="http://schemas.microsoft.com/office/drawing/2014/main" id="{A20C16BA-3D38-4A25-A37C-8F750FD7F504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1" name="弦 100">
              <a:extLst>
                <a:ext uri="{FF2B5EF4-FFF2-40B4-BE49-F238E27FC236}">
                  <a16:creationId xmlns:a16="http://schemas.microsoft.com/office/drawing/2014/main" id="{FFBA6310-8957-431F-94D6-59ACD42218AF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2" name="月 101">
              <a:extLst>
                <a:ext uri="{FF2B5EF4-FFF2-40B4-BE49-F238E27FC236}">
                  <a16:creationId xmlns:a16="http://schemas.microsoft.com/office/drawing/2014/main" id="{DEC4B150-20D1-4CC9-9402-2079734F8790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</p:grpSp>
      <p:sp>
        <p:nvSpPr>
          <p:cNvPr id="65" name="フローチャート: 手作業 64">
            <a:extLst>
              <a:ext uri="{FF2B5EF4-FFF2-40B4-BE49-F238E27FC236}">
                <a16:creationId xmlns:a16="http://schemas.microsoft.com/office/drawing/2014/main" id="{AD95BA5E-0A68-4128-BAC1-57918CAEF22F}"/>
              </a:ext>
            </a:extLst>
          </p:cNvPr>
          <p:cNvSpPr/>
          <p:nvPr/>
        </p:nvSpPr>
        <p:spPr>
          <a:xfrm rot="10800000">
            <a:off x="8300729" y="7325995"/>
            <a:ext cx="273434" cy="1456916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6326984D-1F47-4B0D-8DA7-21D5B668FE8B}"/>
              </a:ext>
            </a:extLst>
          </p:cNvPr>
          <p:cNvGrpSpPr/>
          <p:nvPr/>
        </p:nvGrpSpPr>
        <p:grpSpPr>
          <a:xfrm>
            <a:off x="354601" y="10782788"/>
            <a:ext cx="908128" cy="1508141"/>
            <a:chOff x="145716" y="9874473"/>
            <a:chExt cx="1584838" cy="2631962"/>
          </a:xfrm>
        </p:grpSpPr>
        <p:grpSp>
          <p:nvGrpSpPr>
            <p:cNvPr id="107" name="グループ化 106">
              <a:extLst>
                <a:ext uri="{FF2B5EF4-FFF2-40B4-BE49-F238E27FC236}">
                  <a16:creationId xmlns:a16="http://schemas.microsoft.com/office/drawing/2014/main" id="{258B77D7-FECA-4131-8936-508DEE95AE54}"/>
                </a:ext>
              </a:extLst>
            </p:cNvPr>
            <p:cNvGrpSpPr/>
            <p:nvPr/>
          </p:nvGrpSpPr>
          <p:grpSpPr>
            <a:xfrm>
              <a:off x="145716" y="9874473"/>
              <a:ext cx="1584838" cy="2631962"/>
              <a:chOff x="7058002" y="3645024"/>
              <a:chExt cx="1814984" cy="3014169"/>
            </a:xfrm>
          </p:grpSpPr>
          <p:grpSp>
            <p:nvGrpSpPr>
              <p:cNvPr id="108" name="グループ化 107">
                <a:extLst>
                  <a:ext uri="{FF2B5EF4-FFF2-40B4-BE49-F238E27FC236}">
                    <a16:creationId xmlns:a16="http://schemas.microsoft.com/office/drawing/2014/main" id="{A00ADFDF-C0CB-413D-B3D5-FACDF41CA4CE}"/>
                  </a:ext>
                </a:extLst>
              </p:cNvPr>
              <p:cNvGrpSpPr/>
              <p:nvPr/>
            </p:nvGrpSpPr>
            <p:grpSpPr>
              <a:xfrm>
                <a:off x="7058002" y="3645024"/>
                <a:ext cx="1814984" cy="3014169"/>
                <a:chOff x="4295995" y="3140966"/>
                <a:chExt cx="1314009" cy="2182193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10" name="角丸四角形 5">
                  <a:extLst>
                    <a:ext uri="{FF2B5EF4-FFF2-40B4-BE49-F238E27FC236}">
                      <a16:creationId xmlns:a16="http://schemas.microsoft.com/office/drawing/2014/main" id="{D6EE9319-4B8B-440D-96D5-3AF624A98DA2}"/>
                    </a:ext>
                  </a:extLst>
                </p:cNvPr>
                <p:cNvSpPr/>
                <p:nvPr/>
              </p:nvSpPr>
              <p:spPr>
                <a:xfrm>
                  <a:off x="4295995" y="3140966"/>
                  <a:ext cx="1314009" cy="2182193"/>
                </a:xfrm>
                <a:prstGeom prst="roundRect">
                  <a:avLst/>
                </a:prstGeom>
                <a:grp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11" name="円/楕円 4">
                  <a:extLst>
                    <a:ext uri="{FF2B5EF4-FFF2-40B4-BE49-F238E27FC236}">
                      <a16:creationId xmlns:a16="http://schemas.microsoft.com/office/drawing/2014/main" id="{B0F99B31-2988-4D86-91B2-71C8D7AD25B0}"/>
                    </a:ext>
                  </a:extLst>
                </p:cNvPr>
                <p:cNvSpPr/>
                <p:nvPr/>
              </p:nvSpPr>
              <p:spPr>
                <a:xfrm>
                  <a:off x="4883802" y="5121991"/>
                  <a:ext cx="144016" cy="144016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pic>
            <p:nvPicPr>
              <p:cNvPr id="109" name="図 108">
                <a:extLst>
                  <a:ext uri="{FF2B5EF4-FFF2-40B4-BE49-F238E27FC236}">
                    <a16:creationId xmlns:a16="http://schemas.microsoft.com/office/drawing/2014/main" id="{387E927A-C769-44F5-9017-C3FAFDE413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89020" y="3816659"/>
                <a:ext cx="1552948" cy="2484717"/>
              </a:xfrm>
              <a:prstGeom prst="rect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</p:pic>
        </p:grpSp>
        <p:grpSp>
          <p:nvGrpSpPr>
            <p:cNvPr id="112" name="グループ化 111">
              <a:extLst>
                <a:ext uri="{FF2B5EF4-FFF2-40B4-BE49-F238E27FC236}">
                  <a16:creationId xmlns:a16="http://schemas.microsoft.com/office/drawing/2014/main" id="{7D218745-17FC-44A9-88C0-46D9212A7E87}"/>
                </a:ext>
              </a:extLst>
            </p:cNvPr>
            <p:cNvGrpSpPr/>
            <p:nvPr/>
          </p:nvGrpSpPr>
          <p:grpSpPr>
            <a:xfrm>
              <a:off x="307759" y="10472103"/>
              <a:ext cx="344069" cy="324495"/>
              <a:chOff x="7089732" y="1390613"/>
              <a:chExt cx="3938726" cy="3714661"/>
            </a:xfrm>
          </p:grpSpPr>
          <p:sp>
            <p:nvSpPr>
              <p:cNvPr id="114" name="弦 113">
                <a:extLst>
                  <a:ext uri="{FF2B5EF4-FFF2-40B4-BE49-F238E27FC236}">
                    <a16:creationId xmlns:a16="http://schemas.microsoft.com/office/drawing/2014/main" id="{282EFDB6-D9E2-4DAE-B2E5-01C5DED551B6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15" name="弦 114">
                <a:extLst>
                  <a:ext uri="{FF2B5EF4-FFF2-40B4-BE49-F238E27FC236}">
                    <a16:creationId xmlns:a16="http://schemas.microsoft.com/office/drawing/2014/main" id="{97A6BF00-32FC-41CD-BB45-A52943462DB2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16" name="楕円 115">
                <a:extLst>
                  <a:ext uri="{FF2B5EF4-FFF2-40B4-BE49-F238E27FC236}">
                    <a16:creationId xmlns:a16="http://schemas.microsoft.com/office/drawing/2014/main" id="{09625F18-E1DB-43A0-B8E4-B2452D900887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/>
              </a:p>
            </p:txBody>
          </p:sp>
          <p:sp>
            <p:nvSpPr>
              <p:cNvPr id="122" name="四角形: 角を丸くする 121">
                <a:extLst>
                  <a:ext uri="{FF2B5EF4-FFF2-40B4-BE49-F238E27FC236}">
                    <a16:creationId xmlns:a16="http://schemas.microsoft.com/office/drawing/2014/main" id="{D12528A5-86C3-42F4-91CE-D4D822FB2553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23" name="楕円 122">
                <a:extLst>
                  <a:ext uri="{FF2B5EF4-FFF2-40B4-BE49-F238E27FC236}">
                    <a16:creationId xmlns:a16="http://schemas.microsoft.com/office/drawing/2014/main" id="{6342DD4B-ECFF-44F8-A73C-0AA45DFE09C8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24" name="弦 123">
                <a:extLst>
                  <a:ext uri="{FF2B5EF4-FFF2-40B4-BE49-F238E27FC236}">
                    <a16:creationId xmlns:a16="http://schemas.microsoft.com/office/drawing/2014/main" id="{A5B4D607-069D-4D21-96EE-915603BD6351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25" name="弦 124">
                <a:extLst>
                  <a:ext uri="{FF2B5EF4-FFF2-40B4-BE49-F238E27FC236}">
                    <a16:creationId xmlns:a16="http://schemas.microsoft.com/office/drawing/2014/main" id="{E4AF013C-D9C6-418D-84F4-E2BA096DF0B2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  <p:grpSp>
          <p:nvGrpSpPr>
            <p:cNvPr id="127" name="グループ化 126">
              <a:extLst>
                <a:ext uri="{FF2B5EF4-FFF2-40B4-BE49-F238E27FC236}">
                  <a16:creationId xmlns:a16="http://schemas.microsoft.com/office/drawing/2014/main" id="{D2F819E9-D43D-4DE7-8E84-76E889742FFE}"/>
                </a:ext>
              </a:extLst>
            </p:cNvPr>
            <p:cNvGrpSpPr/>
            <p:nvPr/>
          </p:nvGrpSpPr>
          <p:grpSpPr>
            <a:xfrm>
              <a:off x="1091150" y="11264840"/>
              <a:ext cx="344069" cy="324495"/>
              <a:chOff x="7089732" y="1390613"/>
              <a:chExt cx="3938726" cy="3714661"/>
            </a:xfrm>
          </p:grpSpPr>
          <p:sp>
            <p:nvSpPr>
              <p:cNvPr id="128" name="弦 127">
                <a:extLst>
                  <a:ext uri="{FF2B5EF4-FFF2-40B4-BE49-F238E27FC236}">
                    <a16:creationId xmlns:a16="http://schemas.microsoft.com/office/drawing/2014/main" id="{2E37743F-CB1D-4504-9E5D-332A78BF77D5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29" name="弦 128">
                <a:extLst>
                  <a:ext uri="{FF2B5EF4-FFF2-40B4-BE49-F238E27FC236}">
                    <a16:creationId xmlns:a16="http://schemas.microsoft.com/office/drawing/2014/main" id="{680B1EF3-DF47-4428-B44E-BA7BAD0B4BD3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30" name="楕円 129">
                <a:extLst>
                  <a:ext uri="{FF2B5EF4-FFF2-40B4-BE49-F238E27FC236}">
                    <a16:creationId xmlns:a16="http://schemas.microsoft.com/office/drawing/2014/main" id="{53949D33-0382-479F-A50D-583D7E03EB47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/>
              </a:p>
            </p:txBody>
          </p:sp>
          <p:sp>
            <p:nvSpPr>
              <p:cNvPr id="131" name="四角形: 角を丸くする 130">
                <a:extLst>
                  <a:ext uri="{FF2B5EF4-FFF2-40B4-BE49-F238E27FC236}">
                    <a16:creationId xmlns:a16="http://schemas.microsoft.com/office/drawing/2014/main" id="{0D614E25-90B3-416A-B08C-B8DA6240A002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32" name="楕円 131">
                <a:extLst>
                  <a:ext uri="{FF2B5EF4-FFF2-40B4-BE49-F238E27FC236}">
                    <a16:creationId xmlns:a16="http://schemas.microsoft.com/office/drawing/2014/main" id="{DD6A482E-43CA-4517-B2DE-2C672126E1F3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33" name="弦 132">
                <a:extLst>
                  <a:ext uri="{FF2B5EF4-FFF2-40B4-BE49-F238E27FC236}">
                    <a16:creationId xmlns:a16="http://schemas.microsoft.com/office/drawing/2014/main" id="{E0854BA9-AC94-4144-9773-12420AC50CBA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34" name="弦 133">
                <a:extLst>
                  <a:ext uri="{FF2B5EF4-FFF2-40B4-BE49-F238E27FC236}">
                    <a16:creationId xmlns:a16="http://schemas.microsoft.com/office/drawing/2014/main" id="{B894F0E7-4ACF-4C41-91C5-39BF7D4160ED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  <p:grpSp>
          <p:nvGrpSpPr>
            <p:cNvPr id="135" name="グループ化 134">
              <a:extLst>
                <a:ext uri="{FF2B5EF4-FFF2-40B4-BE49-F238E27FC236}">
                  <a16:creationId xmlns:a16="http://schemas.microsoft.com/office/drawing/2014/main" id="{0E062C22-204E-452D-9BA1-92541CA160A6}"/>
                </a:ext>
              </a:extLst>
            </p:cNvPr>
            <p:cNvGrpSpPr/>
            <p:nvPr/>
          </p:nvGrpSpPr>
          <p:grpSpPr>
            <a:xfrm>
              <a:off x="1161447" y="10346540"/>
              <a:ext cx="344069" cy="324495"/>
              <a:chOff x="7089732" y="1390613"/>
              <a:chExt cx="3938726" cy="3714661"/>
            </a:xfrm>
          </p:grpSpPr>
          <p:sp>
            <p:nvSpPr>
              <p:cNvPr id="136" name="弦 135">
                <a:extLst>
                  <a:ext uri="{FF2B5EF4-FFF2-40B4-BE49-F238E27FC236}">
                    <a16:creationId xmlns:a16="http://schemas.microsoft.com/office/drawing/2014/main" id="{AE791513-CE9F-482F-A593-D5F77DD4A44F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37" name="弦 136">
                <a:extLst>
                  <a:ext uri="{FF2B5EF4-FFF2-40B4-BE49-F238E27FC236}">
                    <a16:creationId xmlns:a16="http://schemas.microsoft.com/office/drawing/2014/main" id="{5F184488-C07E-4572-8527-660C8C5FA499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38" name="楕円 137">
                <a:extLst>
                  <a:ext uri="{FF2B5EF4-FFF2-40B4-BE49-F238E27FC236}">
                    <a16:creationId xmlns:a16="http://schemas.microsoft.com/office/drawing/2014/main" id="{F20E8FBE-C601-4F0D-B5DA-0AA82B288D16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/>
              </a:p>
            </p:txBody>
          </p:sp>
          <p:sp>
            <p:nvSpPr>
              <p:cNvPr id="139" name="四角形: 角を丸くする 138">
                <a:extLst>
                  <a:ext uri="{FF2B5EF4-FFF2-40B4-BE49-F238E27FC236}">
                    <a16:creationId xmlns:a16="http://schemas.microsoft.com/office/drawing/2014/main" id="{25DC1CB1-4637-46BC-8BBB-997C1B4CD7A1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0" name="楕円 139">
                <a:extLst>
                  <a:ext uri="{FF2B5EF4-FFF2-40B4-BE49-F238E27FC236}">
                    <a16:creationId xmlns:a16="http://schemas.microsoft.com/office/drawing/2014/main" id="{05F59D6C-5E72-40C6-9061-162D86DA4361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1" name="弦 140">
                <a:extLst>
                  <a:ext uri="{FF2B5EF4-FFF2-40B4-BE49-F238E27FC236}">
                    <a16:creationId xmlns:a16="http://schemas.microsoft.com/office/drawing/2014/main" id="{A446C226-198D-428E-8EBB-7C6655CE440F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2" name="弦 141">
                <a:extLst>
                  <a:ext uri="{FF2B5EF4-FFF2-40B4-BE49-F238E27FC236}">
                    <a16:creationId xmlns:a16="http://schemas.microsoft.com/office/drawing/2014/main" id="{AADA46EF-4A96-4C9D-9D88-3AE16F81FBCE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BDBB9194-D7BC-42A0-8827-8F11418DD0FD}"/>
              </a:ext>
            </a:extLst>
          </p:cNvPr>
          <p:cNvGrpSpPr/>
          <p:nvPr/>
        </p:nvGrpSpPr>
        <p:grpSpPr>
          <a:xfrm>
            <a:off x="1655127" y="11002682"/>
            <a:ext cx="1149211" cy="1264485"/>
            <a:chOff x="336365" y="7254066"/>
            <a:chExt cx="623525" cy="686069"/>
          </a:xfrm>
        </p:grpSpPr>
        <p:sp>
          <p:nvSpPr>
            <p:cNvPr id="164" name="フリーフォーム: 図形 163">
              <a:extLst>
                <a:ext uri="{FF2B5EF4-FFF2-40B4-BE49-F238E27FC236}">
                  <a16:creationId xmlns:a16="http://schemas.microsoft.com/office/drawing/2014/main" id="{A9A73BEB-E667-4CFC-8BDC-F045F305BFD5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52207600-8B30-4950-9EAF-EB5B3DC972E0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DF85DC03-6AB3-4830-BF8D-84F0D0B4ED08}"/>
              </a:ext>
            </a:extLst>
          </p:cNvPr>
          <p:cNvSpPr/>
          <p:nvPr/>
        </p:nvSpPr>
        <p:spPr>
          <a:xfrm>
            <a:off x="1491325" y="11137517"/>
            <a:ext cx="316745" cy="49886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1D78C89-FCE0-4CE5-95F6-BC1693538FF7}"/>
              </a:ext>
            </a:extLst>
          </p:cNvPr>
          <p:cNvSpPr txBox="1"/>
          <p:nvPr/>
        </p:nvSpPr>
        <p:spPr>
          <a:xfrm>
            <a:off x="0" y="9490157"/>
            <a:ext cx="48614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spc="-150" dirty="0">
                <a:latin typeface="+mn-ea"/>
              </a:rPr>
              <a:t>クマの</a:t>
            </a:r>
            <a:r>
              <a:rPr kumimoji="1" lang="ja-JP" altLang="en-US" sz="3200" b="1" spc="-150" dirty="0">
                <a:solidFill>
                  <a:srgbClr val="FF0000"/>
                </a:solidFill>
                <a:latin typeface="+mn-ea"/>
              </a:rPr>
              <a:t>出没情報</a:t>
            </a:r>
            <a:r>
              <a:rPr kumimoji="1" lang="ja-JP" altLang="en-US" sz="3200" b="1" spc="-150" dirty="0">
                <a:latin typeface="+mn-ea"/>
              </a:rPr>
              <a:t>をチェック</a:t>
            </a:r>
            <a:endParaRPr kumimoji="1" lang="en-US" altLang="ja-JP" sz="3200" b="1" spc="-150" dirty="0">
              <a:latin typeface="+mn-ea"/>
            </a:endParaRPr>
          </a:p>
          <a:p>
            <a:pPr algn="ctr"/>
            <a:r>
              <a:rPr kumimoji="1" lang="en-US" altLang="ja-JP" sz="3200" b="1" spc="-150" dirty="0">
                <a:latin typeface="+mn-ea"/>
              </a:rPr>
              <a:t>【</a:t>
            </a:r>
            <a:r>
              <a:rPr kumimoji="1" lang="ja-JP" altLang="en-US" sz="3200" b="1" spc="-150" dirty="0">
                <a:latin typeface="+mn-ea"/>
              </a:rPr>
              <a:t>群馬県クマ出没マップ</a:t>
            </a:r>
            <a:r>
              <a:rPr kumimoji="1" lang="en-US" altLang="ja-JP" sz="3200" b="1" spc="-150" dirty="0">
                <a:latin typeface="+mn-ea"/>
              </a:rPr>
              <a:t>】</a:t>
            </a:r>
            <a:endParaRPr kumimoji="1" lang="ja-JP" altLang="en-US" sz="3600" b="1" spc="-150" dirty="0">
              <a:latin typeface="+mn-ea"/>
            </a:endParaRPr>
          </a:p>
        </p:txBody>
      </p:sp>
      <p:sp>
        <p:nvSpPr>
          <p:cNvPr id="225" name="テキスト ボックス 224">
            <a:extLst>
              <a:ext uri="{FF2B5EF4-FFF2-40B4-BE49-F238E27FC236}">
                <a16:creationId xmlns:a16="http://schemas.microsoft.com/office/drawing/2014/main" id="{9ACDE390-3B96-4038-88D7-89DBC419588D}"/>
              </a:ext>
            </a:extLst>
          </p:cNvPr>
          <p:cNvSpPr txBox="1"/>
          <p:nvPr/>
        </p:nvSpPr>
        <p:spPr>
          <a:xfrm>
            <a:off x="4862473" y="6400800"/>
            <a:ext cx="46111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b="1" spc="-150" dirty="0">
                <a:solidFill>
                  <a:srgbClr val="FF0000"/>
                </a:solidFill>
                <a:latin typeface="+mn-ea"/>
              </a:rPr>
              <a:t>捕獲ワナ</a:t>
            </a:r>
            <a:r>
              <a:rPr kumimoji="1" lang="ja-JP" altLang="en-US" sz="3000" b="1" spc="-150" dirty="0">
                <a:latin typeface="+mn-ea"/>
              </a:rPr>
              <a:t>の設置場所を確認</a:t>
            </a: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574AF3D1-86DB-4C46-9269-E543042258BB}"/>
              </a:ext>
            </a:extLst>
          </p:cNvPr>
          <p:cNvSpPr txBox="1"/>
          <p:nvPr/>
        </p:nvSpPr>
        <p:spPr>
          <a:xfrm>
            <a:off x="618962" y="12325485"/>
            <a:ext cx="8363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群馬県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R7.10】</a:t>
            </a:r>
            <a:endParaRPr kumimoji="1" lang="ja-JP" altLang="en-US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A60252A1-6340-4FA3-A06A-AADE62E4B71A}"/>
              </a:ext>
            </a:extLst>
          </p:cNvPr>
          <p:cNvGrpSpPr/>
          <p:nvPr/>
        </p:nvGrpSpPr>
        <p:grpSpPr>
          <a:xfrm>
            <a:off x="8202855" y="11026781"/>
            <a:ext cx="1182929" cy="1177818"/>
            <a:chOff x="8150972" y="10930629"/>
            <a:chExt cx="1182929" cy="1177818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E3F5698D-24FE-464E-A106-A77E45BF14FF}"/>
                </a:ext>
              </a:extLst>
            </p:cNvPr>
            <p:cNvGrpSpPr/>
            <p:nvPr/>
          </p:nvGrpSpPr>
          <p:grpSpPr>
            <a:xfrm rot="1800000">
              <a:off x="8747311" y="11446496"/>
              <a:ext cx="586590" cy="661951"/>
              <a:chOff x="6506517" y="9743216"/>
              <a:chExt cx="586590" cy="661951"/>
            </a:xfrm>
          </p:grpSpPr>
          <p:sp>
            <p:nvSpPr>
              <p:cNvPr id="18" name="台形 17">
                <a:extLst>
                  <a:ext uri="{FF2B5EF4-FFF2-40B4-BE49-F238E27FC236}">
                    <a16:creationId xmlns:a16="http://schemas.microsoft.com/office/drawing/2014/main" id="{972368D7-408B-4DB3-A35F-20BD1CB0C3A3}"/>
                  </a:ext>
                </a:extLst>
              </p:cNvPr>
              <p:cNvSpPr/>
              <p:nvPr/>
            </p:nvSpPr>
            <p:spPr>
              <a:xfrm rot="5400000">
                <a:off x="6517768" y="9731965"/>
                <a:ext cx="484939" cy="507442"/>
              </a:xfrm>
              <a:prstGeom prst="trapezoid">
                <a:avLst>
                  <a:gd name="adj" fmla="val 41576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平行四辺形 20">
                <a:extLst>
                  <a:ext uri="{FF2B5EF4-FFF2-40B4-BE49-F238E27FC236}">
                    <a16:creationId xmlns:a16="http://schemas.microsoft.com/office/drawing/2014/main" id="{E7F79935-834F-4018-A35B-C3B1078BF926}"/>
                  </a:ext>
                </a:extLst>
              </p:cNvPr>
              <p:cNvSpPr/>
              <p:nvPr/>
            </p:nvSpPr>
            <p:spPr>
              <a:xfrm>
                <a:off x="6892545" y="9952188"/>
                <a:ext cx="168611" cy="452979"/>
              </a:xfrm>
              <a:prstGeom prst="parallelogram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E2372C4E-B2D7-4539-BFE2-2122B45EC2A6}"/>
                  </a:ext>
                </a:extLst>
              </p:cNvPr>
              <p:cNvSpPr/>
              <p:nvPr/>
            </p:nvSpPr>
            <p:spPr>
              <a:xfrm>
                <a:off x="6862484" y="9871261"/>
                <a:ext cx="230623" cy="223531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1" name="稲妻 50">
              <a:extLst>
                <a:ext uri="{FF2B5EF4-FFF2-40B4-BE49-F238E27FC236}">
                  <a16:creationId xmlns:a16="http://schemas.microsoft.com/office/drawing/2014/main" id="{6D647519-018A-469B-B9EE-9E1DB50359DA}"/>
                </a:ext>
              </a:extLst>
            </p:cNvPr>
            <p:cNvSpPr/>
            <p:nvPr/>
          </p:nvSpPr>
          <p:spPr>
            <a:xfrm rot="19800000">
              <a:off x="8150972" y="11361386"/>
              <a:ext cx="577348" cy="389114"/>
            </a:xfrm>
            <a:prstGeom prst="lightningBol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稲妻 145">
              <a:extLst>
                <a:ext uri="{FF2B5EF4-FFF2-40B4-BE49-F238E27FC236}">
                  <a16:creationId xmlns:a16="http://schemas.microsoft.com/office/drawing/2014/main" id="{F916FC98-4F1F-4562-A454-AAEBDFE22D64}"/>
                </a:ext>
              </a:extLst>
            </p:cNvPr>
            <p:cNvSpPr/>
            <p:nvPr/>
          </p:nvSpPr>
          <p:spPr>
            <a:xfrm rot="16200000" flipH="1">
              <a:off x="8333850" y="11024746"/>
              <a:ext cx="577348" cy="389114"/>
            </a:xfrm>
            <a:prstGeom prst="lightningBol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31B8DCB0-2452-488B-AD01-6EE19750AE66}"/>
              </a:ext>
            </a:extLst>
          </p:cNvPr>
          <p:cNvGrpSpPr/>
          <p:nvPr/>
        </p:nvGrpSpPr>
        <p:grpSpPr>
          <a:xfrm>
            <a:off x="7065910" y="11476092"/>
            <a:ext cx="848742" cy="743362"/>
            <a:chOff x="7102566" y="11353543"/>
            <a:chExt cx="848742" cy="743362"/>
          </a:xfrm>
        </p:grpSpPr>
        <p:sp>
          <p:nvSpPr>
            <p:cNvPr id="52" name="四角形: 角を丸くする 51">
              <a:extLst>
                <a:ext uri="{FF2B5EF4-FFF2-40B4-BE49-F238E27FC236}">
                  <a16:creationId xmlns:a16="http://schemas.microsoft.com/office/drawing/2014/main" id="{1E5D5E80-8060-4572-92B5-E67DF0D8611D}"/>
                </a:ext>
              </a:extLst>
            </p:cNvPr>
            <p:cNvSpPr/>
            <p:nvPr/>
          </p:nvSpPr>
          <p:spPr>
            <a:xfrm>
              <a:off x="7102566" y="11607429"/>
              <a:ext cx="848742" cy="489476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8EDD7AAA-31CA-4841-8C91-78B324641D11}"/>
                </a:ext>
              </a:extLst>
            </p:cNvPr>
            <p:cNvSpPr/>
            <p:nvPr/>
          </p:nvSpPr>
          <p:spPr>
            <a:xfrm>
              <a:off x="7164456" y="11692345"/>
              <a:ext cx="416925" cy="156689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1D647FFB-887B-411E-9FA5-9053866B57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78438" y="11353543"/>
              <a:ext cx="388959" cy="2632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楕円 104">
              <a:extLst>
                <a:ext uri="{FF2B5EF4-FFF2-40B4-BE49-F238E27FC236}">
                  <a16:creationId xmlns:a16="http://schemas.microsoft.com/office/drawing/2014/main" id="{D3A9F593-D0CC-4A01-8C79-9178B5307C2B}"/>
                </a:ext>
              </a:extLst>
            </p:cNvPr>
            <p:cNvSpPr/>
            <p:nvPr/>
          </p:nvSpPr>
          <p:spPr>
            <a:xfrm>
              <a:off x="7621424" y="11749459"/>
              <a:ext cx="280312" cy="280312"/>
            </a:xfrm>
            <a:prstGeom prst="ellipse">
              <a:avLst/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6" name="稲妻 155">
            <a:extLst>
              <a:ext uri="{FF2B5EF4-FFF2-40B4-BE49-F238E27FC236}">
                <a16:creationId xmlns:a16="http://schemas.microsoft.com/office/drawing/2014/main" id="{9A3BD79D-4CB9-469B-B2E9-CAA094BA7F17}"/>
              </a:ext>
            </a:extLst>
          </p:cNvPr>
          <p:cNvSpPr/>
          <p:nvPr/>
        </p:nvSpPr>
        <p:spPr>
          <a:xfrm rot="19543914" flipH="1">
            <a:off x="7590145" y="11408478"/>
            <a:ext cx="577348" cy="389114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A8962CB2-2931-4218-9E76-F3815C1209C3}"/>
              </a:ext>
            </a:extLst>
          </p:cNvPr>
          <p:cNvSpPr txBox="1"/>
          <p:nvPr/>
        </p:nvSpPr>
        <p:spPr>
          <a:xfrm>
            <a:off x="4970616" y="9467505"/>
            <a:ext cx="4503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  <a:latin typeface="+mn-ea"/>
              </a:rPr>
              <a:t>クマスプレーや大きな音</a:t>
            </a:r>
            <a:r>
              <a:rPr kumimoji="1" lang="ja-JP" altLang="en-US" sz="2800" b="1" dirty="0">
                <a:latin typeface="+mn-ea"/>
              </a:rPr>
              <a:t>が鳴るものを</a:t>
            </a:r>
            <a:r>
              <a:rPr kumimoji="1" lang="ja-JP" altLang="en-US" sz="2800" b="1" dirty="0">
                <a:solidFill>
                  <a:srgbClr val="FF0000"/>
                </a:solidFill>
                <a:latin typeface="+mn-ea"/>
              </a:rPr>
              <a:t>携行</a:t>
            </a:r>
            <a:r>
              <a:rPr kumimoji="1" lang="ja-JP" altLang="en-US" sz="2800" b="1" dirty="0">
                <a:latin typeface="+mn-ea"/>
              </a:rPr>
              <a:t>しましょう</a:t>
            </a:r>
            <a:endParaRPr kumimoji="1" lang="ja-JP" altLang="en-US" b="1" dirty="0">
              <a:latin typeface="+mn-ea"/>
            </a:endParaRPr>
          </a:p>
        </p:txBody>
      </p: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8029F478-E265-45F4-839F-B32BF53FA53A}"/>
              </a:ext>
            </a:extLst>
          </p:cNvPr>
          <p:cNvSpPr txBox="1"/>
          <p:nvPr/>
        </p:nvSpPr>
        <p:spPr>
          <a:xfrm>
            <a:off x="4970616" y="6921659"/>
            <a:ext cx="4574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spc="-150" dirty="0">
                <a:latin typeface="+mn-ea"/>
              </a:rPr>
              <a:t>捕獲ワナの側にクマがいる可能性があります。</a:t>
            </a:r>
            <a:endParaRPr kumimoji="1" lang="en-US" altLang="ja-JP" b="1" spc="-150" dirty="0">
              <a:latin typeface="+mn-ea"/>
            </a:endParaRPr>
          </a:p>
        </p:txBody>
      </p:sp>
      <p:sp>
        <p:nvSpPr>
          <p:cNvPr id="163" name="四角形: 角を丸くする 162">
            <a:extLst>
              <a:ext uri="{FF2B5EF4-FFF2-40B4-BE49-F238E27FC236}">
                <a16:creationId xmlns:a16="http://schemas.microsoft.com/office/drawing/2014/main" id="{92AA7D95-AA92-4CD0-AFC6-1B092A6BC156}"/>
              </a:ext>
            </a:extLst>
          </p:cNvPr>
          <p:cNvSpPr/>
          <p:nvPr/>
        </p:nvSpPr>
        <p:spPr>
          <a:xfrm>
            <a:off x="96951" y="3238548"/>
            <a:ext cx="4642628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四角形: 角を丸くする 176">
            <a:extLst>
              <a:ext uri="{FF2B5EF4-FFF2-40B4-BE49-F238E27FC236}">
                <a16:creationId xmlns:a16="http://schemas.microsoft.com/office/drawing/2014/main" id="{2364E729-38CF-4FC8-833F-5FB7C2F9FE26}"/>
              </a:ext>
            </a:extLst>
          </p:cNvPr>
          <p:cNvSpPr/>
          <p:nvPr/>
        </p:nvSpPr>
        <p:spPr>
          <a:xfrm>
            <a:off x="96950" y="191300"/>
            <a:ext cx="4636019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13233488-2501-4E9E-8170-2FE83ACFC142}"/>
              </a:ext>
            </a:extLst>
          </p:cNvPr>
          <p:cNvGrpSpPr/>
          <p:nvPr/>
        </p:nvGrpSpPr>
        <p:grpSpPr>
          <a:xfrm>
            <a:off x="3056341" y="1385834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79" name="フリーフォーム: 図形 178">
              <a:extLst>
                <a:ext uri="{FF2B5EF4-FFF2-40B4-BE49-F238E27FC236}">
                  <a16:creationId xmlns:a16="http://schemas.microsoft.com/office/drawing/2014/main" id="{7C46E823-8B79-4BA5-9E36-0A5D9760250C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0" name="楕円 179">
              <a:extLst>
                <a:ext uri="{FF2B5EF4-FFF2-40B4-BE49-F238E27FC236}">
                  <a16:creationId xmlns:a16="http://schemas.microsoft.com/office/drawing/2014/main" id="{6910382D-CCC8-4C26-A6CC-AE58A239B0F1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1" name="乗算記号 180">
            <a:extLst>
              <a:ext uri="{FF2B5EF4-FFF2-40B4-BE49-F238E27FC236}">
                <a16:creationId xmlns:a16="http://schemas.microsoft.com/office/drawing/2014/main" id="{66E49EB2-B7AD-4528-9461-2EACBCF9DB8E}"/>
              </a:ext>
            </a:extLst>
          </p:cNvPr>
          <p:cNvSpPr/>
          <p:nvPr/>
        </p:nvSpPr>
        <p:spPr>
          <a:xfrm>
            <a:off x="2748926" y="990106"/>
            <a:ext cx="1991993" cy="1991993"/>
          </a:xfrm>
          <a:prstGeom prst="mathMultiply">
            <a:avLst>
              <a:gd name="adj1" fmla="val 721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1D2CC07D-525C-417D-86AD-E8385C6A89BE}"/>
              </a:ext>
            </a:extLst>
          </p:cNvPr>
          <p:cNvGrpSpPr/>
          <p:nvPr/>
        </p:nvGrpSpPr>
        <p:grpSpPr>
          <a:xfrm>
            <a:off x="189233" y="1359776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83" name="フリーフォーム: 図形 182">
              <a:extLst>
                <a:ext uri="{FF2B5EF4-FFF2-40B4-BE49-F238E27FC236}">
                  <a16:creationId xmlns:a16="http://schemas.microsoft.com/office/drawing/2014/main" id="{1C9193F6-C197-4D63-92DD-5E42AB567C3C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b="1"/>
            </a:p>
          </p:txBody>
        </p:sp>
        <p:sp>
          <p:nvSpPr>
            <p:cNvPr id="184" name="楕円 183">
              <a:extLst>
                <a:ext uri="{FF2B5EF4-FFF2-40B4-BE49-F238E27FC236}">
                  <a16:creationId xmlns:a16="http://schemas.microsoft.com/office/drawing/2014/main" id="{47493C4F-BA7B-472E-8F4B-8527E2DCA5ED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grpSp>
        <p:nvGrpSpPr>
          <p:cNvPr id="185" name="グループ化 184">
            <a:extLst>
              <a:ext uri="{FF2B5EF4-FFF2-40B4-BE49-F238E27FC236}">
                <a16:creationId xmlns:a16="http://schemas.microsoft.com/office/drawing/2014/main" id="{D57E01B4-B030-4559-B72A-1DE0B6667E0F}"/>
              </a:ext>
            </a:extLst>
          </p:cNvPr>
          <p:cNvGrpSpPr/>
          <p:nvPr/>
        </p:nvGrpSpPr>
        <p:grpSpPr>
          <a:xfrm>
            <a:off x="1432487" y="1357595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86" name="フリーフォーム: 図形 185">
              <a:extLst>
                <a:ext uri="{FF2B5EF4-FFF2-40B4-BE49-F238E27FC236}">
                  <a16:creationId xmlns:a16="http://schemas.microsoft.com/office/drawing/2014/main" id="{96542A5C-28FE-46CC-8659-716D378A8AFF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7" name="楕円 186">
              <a:extLst>
                <a:ext uri="{FF2B5EF4-FFF2-40B4-BE49-F238E27FC236}">
                  <a16:creationId xmlns:a16="http://schemas.microsoft.com/office/drawing/2014/main" id="{65048B6A-4AAB-45BF-AB9F-C100AA34C10C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8" name="円: 塗りつぶしなし 187">
            <a:extLst>
              <a:ext uri="{FF2B5EF4-FFF2-40B4-BE49-F238E27FC236}">
                <a16:creationId xmlns:a16="http://schemas.microsoft.com/office/drawing/2014/main" id="{4AC69E4F-16B1-4FF4-A4DF-8AED7FE04ABA}"/>
              </a:ext>
            </a:extLst>
          </p:cNvPr>
          <p:cNvSpPr/>
          <p:nvPr/>
        </p:nvSpPr>
        <p:spPr>
          <a:xfrm>
            <a:off x="699988" y="1317335"/>
            <a:ext cx="1505567" cy="1505567"/>
          </a:xfrm>
          <a:prstGeom prst="donut">
            <a:avLst>
              <a:gd name="adj" fmla="val 98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9" name="テキスト ボックス 188">
            <a:extLst>
              <a:ext uri="{FF2B5EF4-FFF2-40B4-BE49-F238E27FC236}">
                <a16:creationId xmlns:a16="http://schemas.microsoft.com/office/drawing/2014/main" id="{1576105E-2C68-42E9-A597-BEDA2C9A1C92}"/>
              </a:ext>
            </a:extLst>
          </p:cNvPr>
          <p:cNvSpPr txBox="1"/>
          <p:nvPr/>
        </p:nvSpPr>
        <p:spPr>
          <a:xfrm>
            <a:off x="162389" y="181633"/>
            <a:ext cx="44883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+mn-ea"/>
              </a:rPr>
              <a:t>単独行動は避けて</a:t>
            </a:r>
            <a:endParaRPr kumimoji="1" lang="en-US" altLang="ja-JP" sz="3200" b="1" dirty="0">
              <a:latin typeface="+mn-ea"/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  <a:latin typeface="+mn-ea"/>
              </a:rPr>
              <a:t>複数で行動しましょう</a:t>
            </a:r>
            <a:endParaRPr kumimoji="1" lang="ja-JP" altLang="en-US" sz="2000" b="1" dirty="0">
              <a:solidFill>
                <a:srgbClr val="FF0000"/>
              </a:solidFill>
              <a:latin typeface="+mn-ea"/>
            </a:endParaRPr>
          </a:p>
        </p:txBody>
      </p:sp>
      <p:graphicFrame>
        <p:nvGraphicFramePr>
          <p:cNvPr id="190" name="グラフ 189">
            <a:extLst>
              <a:ext uri="{FF2B5EF4-FFF2-40B4-BE49-F238E27FC236}">
                <a16:creationId xmlns:a16="http://schemas.microsoft.com/office/drawing/2014/main" id="{336D8626-5845-4D15-8B0F-FF1D838075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4117280"/>
              </p:ext>
            </p:extLst>
          </p:nvPr>
        </p:nvGraphicFramePr>
        <p:xfrm>
          <a:off x="97091" y="659646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3" name="楕円 232">
            <a:extLst>
              <a:ext uri="{FF2B5EF4-FFF2-40B4-BE49-F238E27FC236}">
                <a16:creationId xmlns:a16="http://schemas.microsoft.com/office/drawing/2014/main" id="{ACAED011-968A-467B-ADF0-97BB379F1270}"/>
              </a:ext>
            </a:extLst>
          </p:cNvPr>
          <p:cNvSpPr/>
          <p:nvPr/>
        </p:nvSpPr>
        <p:spPr>
          <a:xfrm>
            <a:off x="605674" y="4456954"/>
            <a:ext cx="1752312" cy="158581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0" name="楕円 199">
            <a:extLst>
              <a:ext uri="{FF2B5EF4-FFF2-40B4-BE49-F238E27FC236}">
                <a16:creationId xmlns:a16="http://schemas.microsoft.com/office/drawing/2014/main" id="{A30AA488-D736-4E51-8578-28689F2839E2}"/>
              </a:ext>
            </a:extLst>
          </p:cNvPr>
          <p:cNvSpPr/>
          <p:nvPr/>
        </p:nvSpPr>
        <p:spPr>
          <a:xfrm rot="6661833">
            <a:off x="1174457" y="4105467"/>
            <a:ext cx="166366" cy="46676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楕円 197">
            <a:extLst>
              <a:ext uri="{FF2B5EF4-FFF2-40B4-BE49-F238E27FC236}">
                <a16:creationId xmlns:a16="http://schemas.microsoft.com/office/drawing/2014/main" id="{00DAB06E-5C4B-4E05-A534-D9BE11E5C609}"/>
              </a:ext>
            </a:extLst>
          </p:cNvPr>
          <p:cNvSpPr/>
          <p:nvPr/>
        </p:nvSpPr>
        <p:spPr>
          <a:xfrm>
            <a:off x="1375609" y="4316607"/>
            <a:ext cx="174027" cy="18494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" name="楕円 233">
            <a:extLst>
              <a:ext uri="{FF2B5EF4-FFF2-40B4-BE49-F238E27FC236}">
                <a16:creationId xmlns:a16="http://schemas.microsoft.com/office/drawing/2014/main" id="{D7F2EAD7-9E38-4B82-890F-6CD8F9F5A52D}"/>
              </a:ext>
            </a:extLst>
          </p:cNvPr>
          <p:cNvSpPr/>
          <p:nvPr/>
        </p:nvSpPr>
        <p:spPr>
          <a:xfrm rot="3247751">
            <a:off x="1612591" y="4070830"/>
            <a:ext cx="166366" cy="46676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6" name="直方体 235">
            <a:extLst>
              <a:ext uri="{FF2B5EF4-FFF2-40B4-BE49-F238E27FC236}">
                <a16:creationId xmlns:a16="http://schemas.microsoft.com/office/drawing/2014/main" id="{EE0248E9-33D5-402E-96B8-F3CD4E689C39}"/>
              </a:ext>
            </a:extLst>
          </p:cNvPr>
          <p:cNvSpPr/>
          <p:nvPr/>
        </p:nvSpPr>
        <p:spPr>
          <a:xfrm>
            <a:off x="1176297" y="5452803"/>
            <a:ext cx="746678" cy="364488"/>
          </a:xfrm>
          <a:prstGeom prst="cube">
            <a:avLst>
              <a:gd name="adj" fmla="val 81594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" name="直方体 203">
            <a:extLst>
              <a:ext uri="{FF2B5EF4-FFF2-40B4-BE49-F238E27FC236}">
                <a16:creationId xmlns:a16="http://schemas.microsoft.com/office/drawing/2014/main" id="{AE6C6019-921F-4F5D-A274-B83EF4076420}"/>
              </a:ext>
            </a:extLst>
          </p:cNvPr>
          <p:cNvSpPr/>
          <p:nvPr/>
        </p:nvSpPr>
        <p:spPr>
          <a:xfrm>
            <a:off x="1153748" y="5444675"/>
            <a:ext cx="799043" cy="332294"/>
          </a:xfrm>
          <a:prstGeom prst="cube">
            <a:avLst>
              <a:gd name="adj" fmla="val 92189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3" name="直方体 202">
            <a:extLst>
              <a:ext uri="{FF2B5EF4-FFF2-40B4-BE49-F238E27FC236}">
                <a16:creationId xmlns:a16="http://schemas.microsoft.com/office/drawing/2014/main" id="{BBD09450-324B-43F5-97E5-6E7E53B966C0}"/>
              </a:ext>
            </a:extLst>
          </p:cNvPr>
          <p:cNvSpPr/>
          <p:nvPr/>
        </p:nvSpPr>
        <p:spPr>
          <a:xfrm>
            <a:off x="1176297" y="5383092"/>
            <a:ext cx="746678" cy="364488"/>
          </a:xfrm>
          <a:prstGeom prst="cube">
            <a:avLst>
              <a:gd name="adj" fmla="val 8159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8" name="グループ化 237">
            <a:extLst>
              <a:ext uri="{FF2B5EF4-FFF2-40B4-BE49-F238E27FC236}">
                <a16:creationId xmlns:a16="http://schemas.microsoft.com/office/drawing/2014/main" id="{E317F8A9-B489-4D2F-890E-0F17B4A76962}"/>
              </a:ext>
            </a:extLst>
          </p:cNvPr>
          <p:cNvGrpSpPr/>
          <p:nvPr/>
        </p:nvGrpSpPr>
        <p:grpSpPr>
          <a:xfrm rot="1174920">
            <a:off x="1361901" y="5393998"/>
            <a:ext cx="90743" cy="435545"/>
            <a:chOff x="3090425" y="5065216"/>
            <a:chExt cx="90743" cy="435545"/>
          </a:xfrm>
        </p:grpSpPr>
        <p:sp>
          <p:nvSpPr>
            <p:cNvPr id="237" name="直方体 236">
              <a:extLst>
                <a:ext uri="{FF2B5EF4-FFF2-40B4-BE49-F238E27FC236}">
                  <a16:creationId xmlns:a16="http://schemas.microsoft.com/office/drawing/2014/main" id="{7C4C4274-6B00-4AE4-9848-311B074CDDF8}"/>
                </a:ext>
              </a:extLst>
            </p:cNvPr>
            <p:cNvSpPr/>
            <p:nvPr/>
          </p:nvSpPr>
          <p:spPr>
            <a:xfrm>
              <a:off x="3090425" y="5065216"/>
              <a:ext cx="45719" cy="430421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6" name="直方体 205">
              <a:extLst>
                <a:ext uri="{FF2B5EF4-FFF2-40B4-BE49-F238E27FC236}">
                  <a16:creationId xmlns:a16="http://schemas.microsoft.com/office/drawing/2014/main" id="{E0DC28EB-EF90-4B38-96C0-6C500C91C689}"/>
                </a:ext>
              </a:extLst>
            </p:cNvPr>
            <p:cNvSpPr/>
            <p:nvPr/>
          </p:nvSpPr>
          <p:spPr>
            <a:xfrm rot="534326">
              <a:off x="3135449" y="5070340"/>
              <a:ext cx="45719" cy="430421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1" name="テキスト ボックス 240">
            <a:extLst>
              <a:ext uri="{FF2B5EF4-FFF2-40B4-BE49-F238E27FC236}">
                <a16:creationId xmlns:a16="http://schemas.microsoft.com/office/drawing/2014/main" id="{36FB3DCA-E3D8-43CA-A66D-E887C65AD200}"/>
              </a:ext>
            </a:extLst>
          </p:cNvPr>
          <p:cNvSpPr txBox="1"/>
          <p:nvPr/>
        </p:nvSpPr>
        <p:spPr>
          <a:xfrm>
            <a:off x="168950" y="3263378"/>
            <a:ext cx="4458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spc="-150" dirty="0">
                <a:solidFill>
                  <a:srgbClr val="FF0000"/>
                </a:solidFill>
                <a:latin typeface="+mn-ea"/>
              </a:rPr>
              <a:t>ゴミは</a:t>
            </a:r>
            <a:r>
              <a:rPr kumimoji="1" lang="ja-JP" altLang="en-US" sz="3200" b="1" spc="-150" dirty="0">
                <a:latin typeface="+mn-ea"/>
              </a:rPr>
              <a:t>持ち帰りましょう</a:t>
            </a:r>
          </a:p>
        </p:txBody>
      </p: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10AF98D3-E0D7-4130-BA07-644FB4BB0EAB}"/>
              </a:ext>
            </a:extLst>
          </p:cNvPr>
          <p:cNvGrpSpPr/>
          <p:nvPr/>
        </p:nvGrpSpPr>
        <p:grpSpPr>
          <a:xfrm rot="1191474">
            <a:off x="3656949" y="4621972"/>
            <a:ext cx="607901" cy="637416"/>
            <a:chOff x="6770493" y="1243837"/>
            <a:chExt cx="4445810" cy="4661667"/>
          </a:xfrm>
        </p:grpSpPr>
        <p:sp>
          <p:nvSpPr>
            <p:cNvPr id="243" name="星: 32 pt 17">
              <a:extLst>
                <a:ext uri="{FF2B5EF4-FFF2-40B4-BE49-F238E27FC236}">
                  <a16:creationId xmlns:a16="http://schemas.microsoft.com/office/drawing/2014/main" id="{6D8785D0-2108-45C9-87EE-E7C10DAE2BFA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244" name="弦 243">
              <a:extLst>
                <a:ext uri="{FF2B5EF4-FFF2-40B4-BE49-F238E27FC236}">
                  <a16:creationId xmlns:a16="http://schemas.microsoft.com/office/drawing/2014/main" id="{D2A06891-068B-4473-A949-DB8E54077D22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5" name="弦 244">
              <a:extLst>
                <a:ext uri="{FF2B5EF4-FFF2-40B4-BE49-F238E27FC236}">
                  <a16:creationId xmlns:a16="http://schemas.microsoft.com/office/drawing/2014/main" id="{62F88226-019C-4B98-B979-902E56938396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6" name="楕円 245">
              <a:extLst>
                <a:ext uri="{FF2B5EF4-FFF2-40B4-BE49-F238E27FC236}">
                  <a16:creationId xmlns:a16="http://schemas.microsoft.com/office/drawing/2014/main" id="{196E17FC-E438-4B73-8BB7-19A723BFA050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247" name="台形 8">
              <a:extLst>
                <a:ext uri="{FF2B5EF4-FFF2-40B4-BE49-F238E27FC236}">
                  <a16:creationId xmlns:a16="http://schemas.microsoft.com/office/drawing/2014/main" id="{42185DC4-197A-40B4-8668-FCB29C3ACF1D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8" name="二等辺三角形 247">
              <a:extLst>
                <a:ext uri="{FF2B5EF4-FFF2-40B4-BE49-F238E27FC236}">
                  <a16:creationId xmlns:a16="http://schemas.microsoft.com/office/drawing/2014/main" id="{547E6D78-92F5-4E0C-BAC9-BA6A108EDC8F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9" name="二等辺三角形 248">
              <a:extLst>
                <a:ext uri="{FF2B5EF4-FFF2-40B4-BE49-F238E27FC236}">
                  <a16:creationId xmlns:a16="http://schemas.microsoft.com/office/drawing/2014/main" id="{3644B4D8-9957-4A62-9C6E-5BCCC4B0FDFA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0" name="二等辺三角形 249">
              <a:extLst>
                <a:ext uri="{FF2B5EF4-FFF2-40B4-BE49-F238E27FC236}">
                  <a16:creationId xmlns:a16="http://schemas.microsoft.com/office/drawing/2014/main" id="{A548AF75-7A78-4CAD-AD51-0E5C2E9C839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1" name="二等辺三角形 250">
              <a:extLst>
                <a:ext uri="{FF2B5EF4-FFF2-40B4-BE49-F238E27FC236}">
                  <a16:creationId xmlns:a16="http://schemas.microsoft.com/office/drawing/2014/main" id="{9616E75A-DFFE-4EEE-BA5C-76A2F7EE3093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2" name="四角形: 角を丸くする 251">
              <a:extLst>
                <a:ext uri="{FF2B5EF4-FFF2-40B4-BE49-F238E27FC236}">
                  <a16:creationId xmlns:a16="http://schemas.microsoft.com/office/drawing/2014/main" id="{540E59A3-6493-4573-BAFB-328AFF0CFFBB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3" name="楕円 252">
              <a:extLst>
                <a:ext uri="{FF2B5EF4-FFF2-40B4-BE49-F238E27FC236}">
                  <a16:creationId xmlns:a16="http://schemas.microsoft.com/office/drawing/2014/main" id="{6851F3C3-4FDF-4DFF-B8B2-F2D7567D7856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4" name="弦 253">
              <a:extLst>
                <a:ext uri="{FF2B5EF4-FFF2-40B4-BE49-F238E27FC236}">
                  <a16:creationId xmlns:a16="http://schemas.microsoft.com/office/drawing/2014/main" id="{9E46D3C5-513D-4843-BF58-5791F0558788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5" name="弦 254">
              <a:extLst>
                <a:ext uri="{FF2B5EF4-FFF2-40B4-BE49-F238E27FC236}">
                  <a16:creationId xmlns:a16="http://schemas.microsoft.com/office/drawing/2014/main" id="{C632AFCF-C5CB-435D-A1ED-55358DFD493F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6" name="月 255">
              <a:extLst>
                <a:ext uri="{FF2B5EF4-FFF2-40B4-BE49-F238E27FC236}">
                  <a16:creationId xmlns:a16="http://schemas.microsoft.com/office/drawing/2014/main" id="{29442841-CEF6-4231-B8C3-CCFF5709D8BF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</p:grpSp>
      <p:sp>
        <p:nvSpPr>
          <p:cNvPr id="257" name="フローチャート: 手作業 256">
            <a:extLst>
              <a:ext uri="{FF2B5EF4-FFF2-40B4-BE49-F238E27FC236}">
                <a16:creationId xmlns:a16="http://schemas.microsoft.com/office/drawing/2014/main" id="{3E600922-1AA1-4F07-8638-1162C1B2F08F}"/>
              </a:ext>
            </a:extLst>
          </p:cNvPr>
          <p:cNvSpPr/>
          <p:nvPr/>
        </p:nvSpPr>
        <p:spPr>
          <a:xfrm rot="10800000">
            <a:off x="3563477" y="3915362"/>
            <a:ext cx="273434" cy="1456916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9" name="グループ化 258">
            <a:extLst>
              <a:ext uri="{FF2B5EF4-FFF2-40B4-BE49-F238E27FC236}">
                <a16:creationId xmlns:a16="http://schemas.microsoft.com/office/drawing/2014/main" id="{E85DDBDA-6EB4-42BB-95B9-B0E49C5064DB}"/>
              </a:ext>
            </a:extLst>
          </p:cNvPr>
          <p:cNvGrpSpPr/>
          <p:nvPr/>
        </p:nvGrpSpPr>
        <p:grpSpPr>
          <a:xfrm rot="17874613">
            <a:off x="1722678" y="4747468"/>
            <a:ext cx="274234" cy="735577"/>
            <a:chOff x="-940480" y="5053100"/>
            <a:chExt cx="472458" cy="1267274"/>
          </a:xfrm>
          <a:solidFill>
            <a:schemeClr val="accent1">
              <a:lumMod val="75000"/>
            </a:schemeClr>
          </a:solidFill>
        </p:grpSpPr>
        <p:sp>
          <p:nvSpPr>
            <p:cNvPr id="231" name="正方形/長方形 230">
              <a:extLst>
                <a:ext uri="{FF2B5EF4-FFF2-40B4-BE49-F238E27FC236}">
                  <a16:creationId xmlns:a16="http://schemas.microsoft.com/office/drawing/2014/main" id="{CBADD6C3-B113-4BFE-95C7-AD8121A98045}"/>
                </a:ext>
              </a:extLst>
            </p:cNvPr>
            <p:cNvSpPr/>
            <p:nvPr/>
          </p:nvSpPr>
          <p:spPr>
            <a:xfrm>
              <a:off x="-737849" y="5294840"/>
              <a:ext cx="45719" cy="7819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8" name="フリーフォーム: 図形 207">
              <a:extLst>
                <a:ext uri="{FF2B5EF4-FFF2-40B4-BE49-F238E27FC236}">
                  <a16:creationId xmlns:a16="http://schemas.microsoft.com/office/drawing/2014/main" id="{5178EE66-6FE1-4713-AED6-346D7566E0AF}"/>
                </a:ext>
              </a:extLst>
            </p:cNvPr>
            <p:cNvSpPr/>
            <p:nvPr/>
          </p:nvSpPr>
          <p:spPr>
            <a:xfrm rot="15046985" flipH="1">
              <a:off x="-900484" y="5988671"/>
              <a:ext cx="313399" cy="350008"/>
            </a:xfrm>
            <a:custGeom>
              <a:avLst/>
              <a:gdLst>
                <a:gd name="connsiteX0" fmla="*/ 0 w 313399"/>
                <a:gd name="connsiteY0" fmla="*/ 151883 h 350008"/>
                <a:gd name="connsiteX1" fmla="*/ 69061 w 313399"/>
                <a:gd name="connsiteY1" fmla="*/ 238911 h 350008"/>
                <a:gd name="connsiteX2" fmla="*/ 69061 w 313399"/>
                <a:gd name="connsiteY2" fmla="*/ 350008 h 350008"/>
                <a:gd name="connsiteX3" fmla="*/ 313399 w 313399"/>
                <a:gd name="connsiteY3" fmla="*/ 350008 h 350008"/>
                <a:gd name="connsiteX4" fmla="*/ 134604 w 313399"/>
                <a:gd name="connsiteY4" fmla="*/ 216062 h 350008"/>
                <a:gd name="connsiteX5" fmla="*/ 191397 w 313399"/>
                <a:gd name="connsiteY5" fmla="*/ 0 h 350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3399" h="350008">
                  <a:moveTo>
                    <a:pt x="0" y="151883"/>
                  </a:moveTo>
                  <a:lnTo>
                    <a:pt x="69061" y="238911"/>
                  </a:lnTo>
                  <a:lnTo>
                    <a:pt x="69061" y="350008"/>
                  </a:lnTo>
                  <a:lnTo>
                    <a:pt x="313399" y="350008"/>
                  </a:lnTo>
                  <a:lnTo>
                    <a:pt x="134604" y="216062"/>
                  </a:lnTo>
                  <a:lnTo>
                    <a:pt x="19139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1" name="フリーフォーム: 図形 210">
              <a:extLst>
                <a:ext uri="{FF2B5EF4-FFF2-40B4-BE49-F238E27FC236}">
                  <a16:creationId xmlns:a16="http://schemas.microsoft.com/office/drawing/2014/main" id="{5983DABA-2312-42D9-B92A-90E1BCF311A9}"/>
                </a:ext>
              </a:extLst>
            </p:cNvPr>
            <p:cNvSpPr/>
            <p:nvPr/>
          </p:nvSpPr>
          <p:spPr>
            <a:xfrm>
              <a:off x="-939739" y="5053100"/>
              <a:ext cx="452343" cy="268833"/>
            </a:xfrm>
            <a:custGeom>
              <a:avLst/>
              <a:gdLst>
                <a:gd name="connsiteX0" fmla="*/ 300535 w 452343"/>
                <a:gd name="connsiteY0" fmla="*/ 101622 h 268833"/>
                <a:gd name="connsiteX1" fmla="*/ 261872 w 452343"/>
                <a:gd name="connsiteY1" fmla="*/ 140285 h 268833"/>
                <a:gd name="connsiteX2" fmla="*/ 300535 w 452343"/>
                <a:gd name="connsiteY2" fmla="*/ 178948 h 268833"/>
                <a:gd name="connsiteX3" fmla="*/ 339198 w 452343"/>
                <a:gd name="connsiteY3" fmla="*/ 140285 h 268833"/>
                <a:gd name="connsiteX4" fmla="*/ 300535 w 452343"/>
                <a:gd name="connsiteY4" fmla="*/ 101622 h 268833"/>
                <a:gd name="connsiteX5" fmla="*/ 226172 w 452343"/>
                <a:gd name="connsiteY5" fmla="*/ 0 h 268833"/>
                <a:gd name="connsiteX6" fmla="*/ 447519 w 452343"/>
                <a:gd name="connsiteY6" fmla="*/ 268833 h 268833"/>
                <a:gd name="connsiteX7" fmla="*/ 4824 w 452343"/>
                <a:gd name="connsiteY7" fmla="*/ 268833 h 268833"/>
                <a:gd name="connsiteX8" fmla="*/ 226172 w 452343"/>
                <a:gd name="connsiteY8" fmla="*/ 0 h 268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2343" h="268833">
                  <a:moveTo>
                    <a:pt x="300535" y="101622"/>
                  </a:moveTo>
                  <a:cubicBezTo>
                    <a:pt x="279182" y="101622"/>
                    <a:pt x="261872" y="118932"/>
                    <a:pt x="261872" y="140285"/>
                  </a:cubicBezTo>
                  <a:cubicBezTo>
                    <a:pt x="261872" y="161638"/>
                    <a:pt x="279182" y="178948"/>
                    <a:pt x="300535" y="178948"/>
                  </a:cubicBezTo>
                  <a:cubicBezTo>
                    <a:pt x="321888" y="178948"/>
                    <a:pt x="339198" y="161638"/>
                    <a:pt x="339198" y="140285"/>
                  </a:cubicBezTo>
                  <a:cubicBezTo>
                    <a:pt x="339198" y="118932"/>
                    <a:pt x="321888" y="101622"/>
                    <a:pt x="300535" y="101622"/>
                  </a:cubicBezTo>
                  <a:close/>
                  <a:moveTo>
                    <a:pt x="226172" y="0"/>
                  </a:moveTo>
                  <a:cubicBezTo>
                    <a:pt x="299954" y="0"/>
                    <a:pt x="484410" y="224028"/>
                    <a:pt x="447519" y="268833"/>
                  </a:cubicBezTo>
                  <a:lnTo>
                    <a:pt x="4824" y="268833"/>
                  </a:lnTo>
                  <a:cubicBezTo>
                    <a:pt x="-32067" y="224028"/>
                    <a:pt x="152390" y="0"/>
                    <a:pt x="2261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二等辺三角形 47">
              <a:extLst>
                <a:ext uri="{FF2B5EF4-FFF2-40B4-BE49-F238E27FC236}">
                  <a16:creationId xmlns:a16="http://schemas.microsoft.com/office/drawing/2014/main" id="{AD2A0A9B-34F0-491B-B678-3E3C37834045}"/>
                </a:ext>
              </a:extLst>
            </p:cNvPr>
            <p:cNvSpPr/>
            <p:nvPr/>
          </p:nvSpPr>
          <p:spPr>
            <a:xfrm rot="16707712">
              <a:off x="-882630" y="5413230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2" name="二等辺三角形 211">
              <a:extLst>
                <a:ext uri="{FF2B5EF4-FFF2-40B4-BE49-F238E27FC236}">
                  <a16:creationId xmlns:a16="http://schemas.microsoft.com/office/drawing/2014/main" id="{CFD5DD22-8658-44D2-9362-70E1A3D5DF7A}"/>
                </a:ext>
              </a:extLst>
            </p:cNvPr>
            <p:cNvSpPr/>
            <p:nvPr/>
          </p:nvSpPr>
          <p:spPr>
            <a:xfrm rot="16200000">
              <a:off x="-890427" y="5548816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二等辺三角形 212">
              <a:extLst>
                <a:ext uri="{FF2B5EF4-FFF2-40B4-BE49-F238E27FC236}">
                  <a16:creationId xmlns:a16="http://schemas.microsoft.com/office/drawing/2014/main" id="{7FA312EE-CCB5-465B-BD51-CA091909DA27}"/>
                </a:ext>
              </a:extLst>
            </p:cNvPr>
            <p:cNvSpPr/>
            <p:nvPr/>
          </p:nvSpPr>
          <p:spPr>
            <a:xfrm rot="16200000">
              <a:off x="-885200" y="5664783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4" name="二等辺三角形 213">
              <a:extLst>
                <a:ext uri="{FF2B5EF4-FFF2-40B4-BE49-F238E27FC236}">
                  <a16:creationId xmlns:a16="http://schemas.microsoft.com/office/drawing/2014/main" id="{9CF238BA-A404-4216-9509-6BD88118C868}"/>
                </a:ext>
              </a:extLst>
            </p:cNvPr>
            <p:cNvSpPr/>
            <p:nvPr/>
          </p:nvSpPr>
          <p:spPr>
            <a:xfrm rot="15134579">
              <a:off x="-870205" y="5804605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D472F8DB-293E-4EF6-886E-04D1BDED512F}"/>
                </a:ext>
              </a:extLst>
            </p:cNvPr>
            <p:cNvGrpSpPr/>
            <p:nvPr/>
          </p:nvGrpSpPr>
          <p:grpSpPr>
            <a:xfrm flipH="1">
              <a:off x="-634070" y="5466224"/>
              <a:ext cx="166048" cy="437094"/>
              <a:chOff x="-788080" y="5615683"/>
              <a:chExt cx="166048" cy="437094"/>
            </a:xfrm>
            <a:grpFill/>
          </p:grpSpPr>
          <p:sp>
            <p:nvSpPr>
              <p:cNvPr id="215" name="二等辺三角形 214">
                <a:extLst>
                  <a:ext uri="{FF2B5EF4-FFF2-40B4-BE49-F238E27FC236}">
                    <a16:creationId xmlns:a16="http://schemas.microsoft.com/office/drawing/2014/main" id="{800BE7E5-3B99-4DF7-8B3D-9E3EF4EC22A0}"/>
                  </a:ext>
                </a:extLst>
              </p:cNvPr>
              <p:cNvSpPr/>
              <p:nvPr/>
            </p:nvSpPr>
            <p:spPr>
              <a:xfrm rot="16707712">
                <a:off x="-730230" y="5565630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6" name="二等辺三角形 215">
                <a:extLst>
                  <a:ext uri="{FF2B5EF4-FFF2-40B4-BE49-F238E27FC236}">
                    <a16:creationId xmlns:a16="http://schemas.microsoft.com/office/drawing/2014/main" id="{EC438F7E-10BD-45E4-9F28-CE3A89E6DEE7}"/>
                  </a:ext>
                </a:extLst>
              </p:cNvPr>
              <p:cNvSpPr/>
              <p:nvPr/>
            </p:nvSpPr>
            <p:spPr>
              <a:xfrm rot="16200000">
                <a:off x="-738027" y="5701216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7" name="二等辺三角形 216">
                <a:extLst>
                  <a:ext uri="{FF2B5EF4-FFF2-40B4-BE49-F238E27FC236}">
                    <a16:creationId xmlns:a16="http://schemas.microsoft.com/office/drawing/2014/main" id="{D3795B66-C461-4684-82EB-17AC16568764}"/>
                  </a:ext>
                </a:extLst>
              </p:cNvPr>
              <p:cNvSpPr/>
              <p:nvPr/>
            </p:nvSpPr>
            <p:spPr>
              <a:xfrm rot="16200000">
                <a:off x="-732800" y="5817183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8" name="二等辺三角形 217">
                <a:extLst>
                  <a:ext uri="{FF2B5EF4-FFF2-40B4-BE49-F238E27FC236}">
                    <a16:creationId xmlns:a16="http://schemas.microsoft.com/office/drawing/2014/main" id="{1BF5CFF2-9753-41DF-A86C-1246F6292064}"/>
                  </a:ext>
                </a:extLst>
              </p:cNvPr>
              <p:cNvSpPr/>
              <p:nvPr/>
            </p:nvSpPr>
            <p:spPr>
              <a:xfrm rot="15134579">
                <a:off x="-717805" y="5957005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72" name="テキスト ボックス 271">
            <a:extLst>
              <a:ext uri="{FF2B5EF4-FFF2-40B4-BE49-F238E27FC236}">
                <a16:creationId xmlns:a16="http://schemas.microsoft.com/office/drawing/2014/main" id="{708A01E0-D4E2-4A3B-8BA5-8E85F81C15E2}"/>
              </a:ext>
            </a:extLst>
          </p:cNvPr>
          <p:cNvSpPr txBox="1"/>
          <p:nvPr/>
        </p:nvSpPr>
        <p:spPr>
          <a:xfrm>
            <a:off x="3786903" y="4164732"/>
            <a:ext cx="748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！</a:t>
            </a:r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8E3466E5-7D51-4E5A-AA62-70F76B8E761E}"/>
              </a:ext>
            </a:extLst>
          </p:cNvPr>
          <p:cNvGrpSpPr/>
          <p:nvPr/>
        </p:nvGrpSpPr>
        <p:grpSpPr>
          <a:xfrm rot="20637989">
            <a:off x="904775" y="4656053"/>
            <a:ext cx="447861" cy="565774"/>
            <a:chOff x="-2985563" y="6562465"/>
            <a:chExt cx="1238349" cy="1564381"/>
          </a:xfrm>
        </p:grpSpPr>
        <p:sp>
          <p:nvSpPr>
            <p:cNvPr id="280" name="四角形: 角を丸くする 279">
              <a:extLst>
                <a:ext uri="{FF2B5EF4-FFF2-40B4-BE49-F238E27FC236}">
                  <a16:creationId xmlns:a16="http://schemas.microsoft.com/office/drawing/2014/main" id="{7A186441-3724-45AF-9418-6BDACBF35E8C}"/>
                </a:ext>
              </a:extLst>
            </p:cNvPr>
            <p:cNvSpPr/>
            <p:nvPr/>
          </p:nvSpPr>
          <p:spPr>
            <a:xfrm>
              <a:off x="-2407186" y="6718245"/>
              <a:ext cx="79131" cy="123622"/>
            </a:xfrm>
            <a:prstGeom prst="roundRect">
              <a:avLst/>
            </a:prstGeom>
            <a:solidFill>
              <a:srgbClr val="D582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8" name="フリーフォーム: 図形 277">
              <a:extLst>
                <a:ext uri="{FF2B5EF4-FFF2-40B4-BE49-F238E27FC236}">
                  <a16:creationId xmlns:a16="http://schemas.microsoft.com/office/drawing/2014/main" id="{4F442B1F-7FDE-4863-9A5B-993D81A5BB60}"/>
                </a:ext>
              </a:extLst>
            </p:cNvPr>
            <p:cNvSpPr/>
            <p:nvPr/>
          </p:nvSpPr>
          <p:spPr>
            <a:xfrm rot="10800000" flipH="1">
              <a:off x="-2731388" y="6997647"/>
              <a:ext cx="719340" cy="1037065"/>
            </a:xfrm>
            <a:custGeom>
              <a:avLst/>
              <a:gdLst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299325 w 582504"/>
                <a:gd name="connsiteY2" fmla="*/ 810657 h 1027208"/>
                <a:gd name="connsiteX3" fmla="*/ 325230 w 582504"/>
                <a:gd name="connsiteY3" fmla="*/ 853816 h 1027208"/>
                <a:gd name="connsiteX4" fmla="*/ 582504 w 582504"/>
                <a:gd name="connsiteY4" fmla="*/ 1000308 h 1027208"/>
                <a:gd name="connsiteX5" fmla="*/ 423847 w 582504"/>
                <a:gd name="connsiteY5" fmla="*/ 500154 h 1027208"/>
                <a:gd name="connsiteX6" fmla="*/ 582504 w 582504"/>
                <a:gd name="connsiteY6" fmla="*/ 0 h 1027208"/>
                <a:gd name="connsiteX7" fmla="*/ 325230 w 582504"/>
                <a:gd name="connsiteY7" fmla="*/ 146492 h 1027208"/>
                <a:gd name="connsiteX8" fmla="*/ 283179 w 582504"/>
                <a:gd name="connsiteY8" fmla="*/ 216552 h 1027208"/>
                <a:gd name="connsiteX9" fmla="*/ 257275 w 582504"/>
                <a:gd name="connsiteY9" fmla="*/ 173392 h 1027208"/>
                <a:gd name="connsiteX10" fmla="*/ 0 w 582504"/>
                <a:gd name="connsiteY10" fmla="*/ 26900 h 1027208"/>
                <a:gd name="connsiteX11" fmla="*/ 158657 w 582504"/>
                <a:gd name="connsiteY11" fmla="*/ 527054 h 1027208"/>
                <a:gd name="connsiteX12" fmla="*/ 0 w 582504"/>
                <a:gd name="connsiteY12" fmla="*/ 1027208 h 1027208"/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325230 w 582504"/>
                <a:gd name="connsiteY2" fmla="*/ 853816 h 1027208"/>
                <a:gd name="connsiteX3" fmla="*/ 582504 w 582504"/>
                <a:gd name="connsiteY3" fmla="*/ 1000308 h 1027208"/>
                <a:gd name="connsiteX4" fmla="*/ 423847 w 582504"/>
                <a:gd name="connsiteY4" fmla="*/ 500154 h 1027208"/>
                <a:gd name="connsiteX5" fmla="*/ 582504 w 582504"/>
                <a:gd name="connsiteY5" fmla="*/ 0 h 1027208"/>
                <a:gd name="connsiteX6" fmla="*/ 325230 w 582504"/>
                <a:gd name="connsiteY6" fmla="*/ 146492 h 1027208"/>
                <a:gd name="connsiteX7" fmla="*/ 283179 w 582504"/>
                <a:gd name="connsiteY7" fmla="*/ 216552 h 1027208"/>
                <a:gd name="connsiteX8" fmla="*/ 257275 w 582504"/>
                <a:gd name="connsiteY8" fmla="*/ 173392 h 1027208"/>
                <a:gd name="connsiteX9" fmla="*/ 0 w 582504"/>
                <a:gd name="connsiteY9" fmla="*/ 26900 h 1027208"/>
                <a:gd name="connsiteX10" fmla="*/ 158657 w 582504"/>
                <a:gd name="connsiteY10" fmla="*/ 527054 h 1027208"/>
                <a:gd name="connsiteX11" fmla="*/ 0 w 582504"/>
                <a:gd name="connsiteY11" fmla="*/ 1027208 h 1027208"/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582504 w 582504"/>
                <a:gd name="connsiteY2" fmla="*/ 1000308 h 1027208"/>
                <a:gd name="connsiteX3" fmla="*/ 423847 w 582504"/>
                <a:gd name="connsiteY3" fmla="*/ 500154 h 1027208"/>
                <a:gd name="connsiteX4" fmla="*/ 582504 w 582504"/>
                <a:gd name="connsiteY4" fmla="*/ 0 h 1027208"/>
                <a:gd name="connsiteX5" fmla="*/ 325230 w 582504"/>
                <a:gd name="connsiteY5" fmla="*/ 146492 h 1027208"/>
                <a:gd name="connsiteX6" fmla="*/ 283179 w 582504"/>
                <a:gd name="connsiteY6" fmla="*/ 216552 h 1027208"/>
                <a:gd name="connsiteX7" fmla="*/ 257275 w 582504"/>
                <a:gd name="connsiteY7" fmla="*/ 173392 h 1027208"/>
                <a:gd name="connsiteX8" fmla="*/ 0 w 582504"/>
                <a:gd name="connsiteY8" fmla="*/ 26900 h 1027208"/>
                <a:gd name="connsiteX9" fmla="*/ 158657 w 582504"/>
                <a:gd name="connsiteY9" fmla="*/ 527054 h 1027208"/>
                <a:gd name="connsiteX10" fmla="*/ 0 w 582504"/>
                <a:gd name="connsiteY10" fmla="*/ 1027208 h 1027208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283179 w 582504"/>
                <a:gd name="connsiteY6" fmla="*/ 216552 h 1029859"/>
                <a:gd name="connsiteX7" fmla="*/ 257275 w 582504"/>
                <a:gd name="connsiteY7" fmla="*/ 173392 h 1029859"/>
                <a:gd name="connsiteX8" fmla="*/ 0 w 582504"/>
                <a:gd name="connsiteY8" fmla="*/ 26900 h 1029859"/>
                <a:gd name="connsiteX9" fmla="*/ 158657 w 582504"/>
                <a:gd name="connsiteY9" fmla="*/ 527054 h 1029859"/>
                <a:gd name="connsiteX10" fmla="*/ 0 w 582504"/>
                <a:gd name="connsiteY10" fmla="*/ 1027208 h 1029859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257275 w 582504"/>
                <a:gd name="connsiteY6" fmla="*/ 173392 h 1029859"/>
                <a:gd name="connsiteX7" fmla="*/ 0 w 582504"/>
                <a:gd name="connsiteY7" fmla="*/ 26900 h 1029859"/>
                <a:gd name="connsiteX8" fmla="*/ 158657 w 582504"/>
                <a:gd name="connsiteY8" fmla="*/ 527054 h 1029859"/>
                <a:gd name="connsiteX9" fmla="*/ 0 w 582504"/>
                <a:gd name="connsiteY9" fmla="*/ 1027208 h 1029859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0 w 582504"/>
                <a:gd name="connsiteY6" fmla="*/ 26900 h 1029859"/>
                <a:gd name="connsiteX7" fmla="*/ 158657 w 582504"/>
                <a:gd name="connsiteY7" fmla="*/ 527054 h 1029859"/>
                <a:gd name="connsiteX8" fmla="*/ 0 w 582504"/>
                <a:gd name="connsiteY8" fmla="*/ 1027208 h 1029859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395368 w 582504"/>
                <a:gd name="connsiteY3" fmla="*/ 520549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2504" h="1037065">
                  <a:moveTo>
                    <a:pt x="0" y="1034414"/>
                  </a:moveTo>
                  <a:cubicBezTo>
                    <a:pt x="100472" y="1034414"/>
                    <a:pt x="230591" y="1057563"/>
                    <a:pt x="296434" y="967053"/>
                  </a:cubicBezTo>
                  <a:lnTo>
                    <a:pt x="582504" y="1007514"/>
                  </a:lnTo>
                  <a:cubicBezTo>
                    <a:pt x="481333" y="878369"/>
                    <a:pt x="395368" y="679565"/>
                    <a:pt x="395368" y="520549"/>
                  </a:cubicBezTo>
                  <a:cubicBezTo>
                    <a:pt x="395368" y="361533"/>
                    <a:pt x="481333" y="136351"/>
                    <a:pt x="582504" y="7206"/>
                  </a:cubicBezTo>
                  <a:cubicBezTo>
                    <a:pt x="482032" y="7206"/>
                    <a:pt x="376832" y="-29131"/>
                    <a:pt x="310990" y="61379"/>
                  </a:cubicBezTo>
                  <a:lnTo>
                    <a:pt x="0" y="34106"/>
                  </a:lnTo>
                  <a:cubicBezTo>
                    <a:pt x="101171" y="163251"/>
                    <a:pt x="158657" y="344470"/>
                    <a:pt x="158657" y="534260"/>
                  </a:cubicBezTo>
                  <a:cubicBezTo>
                    <a:pt x="158657" y="724049"/>
                    <a:pt x="101171" y="905269"/>
                    <a:pt x="0" y="1034414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3" name="月 272">
              <a:extLst>
                <a:ext uri="{FF2B5EF4-FFF2-40B4-BE49-F238E27FC236}">
                  <a16:creationId xmlns:a16="http://schemas.microsoft.com/office/drawing/2014/main" id="{D94CDF80-A3C1-4E1C-9DED-5C30C0414531}"/>
                </a:ext>
              </a:extLst>
            </p:cNvPr>
            <p:cNvSpPr/>
            <p:nvPr/>
          </p:nvSpPr>
          <p:spPr>
            <a:xfrm rot="5400000">
              <a:off x="-2591779" y="6415926"/>
              <a:ext cx="428916" cy="1216483"/>
            </a:xfrm>
            <a:prstGeom prst="moon">
              <a:avLst>
                <a:gd name="adj" fmla="val 7331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7" name="月 276">
              <a:extLst>
                <a:ext uri="{FF2B5EF4-FFF2-40B4-BE49-F238E27FC236}">
                  <a16:creationId xmlns:a16="http://schemas.microsoft.com/office/drawing/2014/main" id="{CAC91502-6052-4E09-876F-503BE42E5935}"/>
                </a:ext>
              </a:extLst>
            </p:cNvPr>
            <p:cNvSpPr/>
            <p:nvPr/>
          </p:nvSpPr>
          <p:spPr>
            <a:xfrm rot="16200000">
              <a:off x="-2559850" y="7314209"/>
              <a:ext cx="408790" cy="1216483"/>
            </a:xfrm>
            <a:prstGeom prst="moon">
              <a:avLst>
                <a:gd name="adj" fmla="val 6538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9" name="楕円 278">
              <a:extLst>
                <a:ext uri="{FF2B5EF4-FFF2-40B4-BE49-F238E27FC236}">
                  <a16:creationId xmlns:a16="http://schemas.microsoft.com/office/drawing/2014/main" id="{1F542ADE-D740-4A51-AFD5-4ACE9585278D}"/>
                </a:ext>
              </a:extLst>
            </p:cNvPr>
            <p:cNvSpPr/>
            <p:nvPr/>
          </p:nvSpPr>
          <p:spPr>
            <a:xfrm>
              <a:off x="-2490893" y="7472532"/>
              <a:ext cx="45719" cy="13213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1" name="涙形 280">
              <a:extLst>
                <a:ext uri="{FF2B5EF4-FFF2-40B4-BE49-F238E27FC236}">
                  <a16:creationId xmlns:a16="http://schemas.microsoft.com/office/drawing/2014/main" id="{689EDAF6-3938-4171-90FA-AF11633D8D8F}"/>
                </a:ext>
              </a:extLst>
            </p:cNvPr>
            <p:cNvSpPr/>
            <p:nvPr/>
          </p:nvSpPr>
          <p:spPr>
            <a:xfrm rot="10800000">
              <a:off x="-2366956" y="6562465"/>
              <a:ext cx="597877" cy="155404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841BF337-F891-4BC7-AF50-39E385BB365E}"/>
              </a:ext>
            </a:extLst>
          </p:cNvPr>
          <p:cNvGrpSpPr/>
          <p:nvPr/>
        </p:nvGrpSpPr>
        <p:grpSpPr>
          <a:xfrm>
            <a:off x="2330856" y="5525690"/>
            <a:ext cx="406603" cy="181034"/>
            <a:chOff x="2324213" y="5588153"/>
            <a:chExt cx="406603" cy="181034"/>
          </a:xfrm>
        </p:grpSpPr>
        <p:sp>
          <p:nvSpPr>
            <p:cNvPr id="209" name="円柱 208">
              <a:extLst>
                <a:ext uri="{FF2B5EF4-FFF2-40B4-BE49-F238E27FC236}">
                  <a16:creationId xmlns:a16="http://schemas.microsoft.com/office/drawing/2014/main" id="{9128857D-1F6E-48B5-A59C-2F7CFD47CF6F}"/>
                </a:ext>
              </a:extLst>
            </p:cNvPr>
            <p:cNvSpPr/>
            <p:nvPr/>
          </p:nvSpPr>
          <p:spPr>
            <a:xfrm rot="5193658">
              <a:off x="2436998" y="5475368"/>
              <a:ext cx="181034" cy="406603"/>
            </a:xfrm>
            <a:prstGeom prst="can">
              <a:avLst>
                <a:gd name="adj" fmla="val 3408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4" name="楕円 223">
              <a:extLst>
                <a:ext uri="{FF2B5EF4-FFF2-40B4-BE49-F238E27FC236}">
                  <a16:creationId xmlns:a16="http://schemas.microsoft.com/office/drawing/2014/main" id="{9D2D35E1-E335-4F6E-B6F6-72E056C735F8}"/>
                </a:ext>
              </a:extLst>
            </p:cNvPr>
            <p:cNvSpPr/>
            <p:nvPr/>
          </p:nvSpPr>
          <p:spPr>
            <a:xfrm rot="21364074">
              <a:off x="2681902" y="5602611"/>
              <a:ext cx="25200" cy="54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F84A8610-A819-44AF-94B6-46A69C82BACA}"/>
              </a:ext>
            </a:extLst>
          </p:cNvPr>
          <p:cNvGrpSpPr/>
          <p:nvPr/>
        </p:nvGrpSpPr>
        <p:grpSpPr>
          <a:xfrm>
            <a:off x="888558" y="5261557"/>
            <a:ext cx="243770" cy="406603"/>
            <a:chOff x="888558" y="5261557"/>
            <a:chExt cx="243770" cy="406603"/>
          </a:xfrm>
        </p:grpSpPr>
        <p:sp>
          <p:nvSpPr>
            <p:cNvPr id="235" name="円柱 234">
              <a:extLst>
                <a:ext uri="{FF2B5EF4-FFF2-40B4-BE49-F238E27FC236}">
                  <a16:creationId xmlns:a16="http://schemas.microsoft.com/office/drawing/2014/main" id="{99A51224-BFFA-40AD-ABF4-FC92F12164E7}"/>
                </a:ext>
              </a:extLst>
            </p:cNvPr>
            <p:cNvSpPr/>
            <p:nvPr/>
          </p:nvSpPr>
          <p:spPr>
            <a:xfrm rot="19630939">
              <a:off x="951294" y="5261557"/>
              <a:ext cx="181034" cy="406603"/>
            </a:xfrm>
            <a:prstGeom prst="can">
              <a:avLst>
                <a:gd name="adj" fmla="val 34089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9" name="楕円 238">
              <a:extLst>
                <a:ext uri="{FF2B5EF4-FFF2-40B4-BE49-F238E27FC236}">
                  <a16:creationId xmlns:a16="http://schemas.microsoft.com/office/drawing/2014/main" id="{8BC8275E-A93E-4CCA-9702-5143D9DC96D9}"/>
                </a:ext>
              </a:extLst>
            </p:cNvPr>
            <p:cNvSpPr/>
            <p:nvPr/>
          </p:nvSpPr>
          <p:spPr>
            <a:xfrm rot="3081936">
              <a:off x="902958" y="5317450"/>
              <a:ext cx="25200" cy="54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66" name="グループ化 265">
            <a:extLst>
              <a:ext uri="{FF2B5EF4-FFF2-40B4-BE49-F238E27FC236}">
                <a16:creationId xmlns:a16="http://schemas.microsoft.com/office/drawing/2014/main" id="{049CB0DA-DC1A-4CF4-97FF-0661C7538011}"/>
              </a:ext>
            </a:extLst>
          </p:cNvPr>
          <p:cNvGrpSpPr/>
          <p:nvPr/>
        </p:nvGrpSpPr>
        <p:grpSpPr>
          <a:xfrm>
            <a:off x="2493598" y="5426827"/>
            <a:ext cx="772398" cy="557126"/>
            <a:chOff x="2493598" y="5426827"/>
            <a:chExt cx="772398" cy="557126"/>
          </a:xfrm>
        </p:grpSpPr>
        <p:grpSp>
          <p:nvGrpSpPr>
            <p:cNvPr id="271" name="グループ化 270">
              <a:extLst>
                <a:ext uri="{FF2B5EF4-FFF2-40B4-BE49-F238E27FC236}">
                  <a16:creationId xmlns:a16="http://schemas.microsoft.com/office/drawing/2014/main" id="{E814BC8A-BCA4-46BF-9840-8A75661CBEF4}"/>
                </a:ext>
              </a:extLst>
            </p:cNvPr>
            <p:cNvGrpSpPr/>
            <p:nvPr/>
          </p:nvGrpSpPr>
          <p:grpSpPr>
            <a:xfrm>
              <a:off x="2493598" y="5426827"/>
              <a:ext cx="772398" cy="557126"/>
              <a:chOff x="-1759101" y="5546101"/>
              <a:chExt cx="1313627" cy="947511"/>
            </a:xfrm>
          </p:grpSpPr>
          <p:sp>
            <p:nvSpPr>
              <p:cNvPr id="269" name="フリーフォーム: 図形 268">
                <a:extLst>
                  <a:ext uri="{FF2B5EF4-FFF2-40B4-BE49-F238E27FC236}">
                    <a16:creationId xmlns:a16="http://schemas.microsoft.com/office/drawing/2014/main" id="{15EA104E-C027-4346-AB50-42B0CB327E76}"/>
                  </a:ext>
                </a:extLst>
              </p:cNvPr>
              <p:cNvSpPr/>
              <p:nvPr/>
            </p:nvSpPr>
            <p:spPr>
              <a:xfrm>
                <a:off x="-1759101" y="5610822"/>
                <a:ext cx="1313627" cy="882790"/>
              </a:xfrm>
              <a:custGeom>
                <a:avLst/>
                <a:gdLst>
                  <a:gd name="connsiteX0" fmla="*/ 819993 w 1313627"/>
                  <a:gd name="connsiteY0" fmla="*/ 0 h 882790"/>
                  <a:gd name="connsiteX1" fmla="*/ 851981 w 1313627"/>
                  <a:gd name="connsiteY1" fmla="*/ 521567 h 882790"/>
                  <a:gd name="connsiteX2" fmla="*/ 876971 w 1313627"/>
                  <a:gd name="connsiteY2" fmla="*/ 575117 h 882790"/>
                  <a:gd name="connsiteX3" fmla="*/ 921190 w 1313627"/>
                  <a:gd name="connsiteY3" fmla="*/ 616970 h 882790"/>
                  <a:gd name="connsiteX4" fmla="*/ 1313627 w 1313627"/>
                  <a:gd name="connsiteY4" fmla="*/ 667118 h 882790"/>
                  <a:gd name="connsiteX5" fmla="*/ 808924 w 1313627"/>
                  <a:gd name="connsiteY5" fmla="*/ 771012 h 882790"/>
                  <a:gd name="connsiteX6" fmla="*/ 757021 w 1313627"/>
                  <a:gd name="connsiteY6" fmla="*/ 723602 h 882790"/>
                  <a:gd name="connsiteX7" fmla="*/ 753318 w 1313627"/>
                  <a:gd name="connsiteY7" fmla="*/ 718326 h 882790"/>
                  <a:gd name="connsiteX8" fmla="*/ 734602 w 1313627"/>
                  <a:gd name="connsiteY8" fmla="*/ 776497 h 882790"/>
                  <a:gd name="connsiteX9" fmla="*/ 381877 w 1313627"/>
                  <a:gd name="connsiteY9" fmla="*/ 842561 h 882790"/>
                  <a:gd name="connsiteX10" fmla="*/ 547669 w 1313627"/>
                  <a:gd name="connsiteY10" fmla="*/ 743915 h 882790"/>
                  <a:gd name="connsiteX11" fmla="*/ 570981 w 1313627"/>
                  <a:gd name="connsiteY11" fmla="*/ 710184 h 882790"/>
                  <a:gd name="connsiteX12" fmla="*/ 542609 w 1313627"/>
                  <a:gd name="connsiteY12" fmla="*/ 736409 h 882790"/>
                  <a:gd name="connsiteX13" fmla="*/ 416208 w 1313627"/>
                  <a:gd name="connsiteY13" fmla="*/ 792833 h 882790"/>
                  <a:gd name="connsiteX14" fmla="*/ 0 w 1313627"/>
                  <a:gd name="connsiteY14" fmla="*/ 475128 h 882790"/>
                  <a:gd name="connsiteX15" fmla="*/ 378154 w 1313627"/>
                  <a:gd name="connsiteY15" fmla="*/ 600360 h 882790"/>
                  <a:gd name="connsiteX16" fmla="*/ 558232 w 1313627"/>
                  <a:gd name="connsiteY16" fmla="*/ 511971 h 882790"/>
                  <a:gd name="connsiteX17" fmla="*/ 571453 w 1313627"/>
                  <a:gd name="connsiteY17" fmla="*/ 497457 h 882790"/>
                  <a:gd name="connsiteX18" fmla="*/ 558834 w 1313627"/>
                  <a:gd name="connsiteY18" fmla="*/ 479987 h 882790"/>
                  <a:gd name="connsiteX19" fmla="*/ 522854 w 1313627"/>
                  <a:gd name="connsiteY19" fmla="*/ 346684 h 882790"/>
                  <a:gd name="connsiteX20" fmla="*/ 819993 w 1313627"/>
                  <a:gd name="connsiteY20" fmla="*/ 0 h 88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313627" h="882790">
                    <a:moveTo>
                      <a:pt x="819993" y="0"/>
                    </a:moveTo>
                    <a:cubicBezTo>
                      <a:pt x="799581" y="177112"/>
                      <a:pt x="788566" y="355594"/>
                      <a:pt x="851981" y="521567"/>
                    </a:cubicBezTo>
                    <a:lnTo>
                      <a:pt x="876971" y="575117"/>
                    </a:lnTo>
                    <a:lnTo>
                      <a:pt x="921190" y="616970"/>
                    </a:lnTo>
                    <a:cubicBezTo>
                      <a:pt x="1031422" y="697308"/>
                      <a:pt x="1176815" y="715886"/>
                      <a:pt x="1313627" y="667118"/>
                    </a:cubicBezTo>
                    <a:cubicBezTo>
                      <a:pt x="1189621" y="837268"/>
                      <a:pt x="963658" y="883783"/>
                      <a:pt x="808924" y="771012"/>
                    </a:cubicBezTo>
                    <a:cubicBezTo>
                      <a:pt x="789582" y="756916"/>
                      <a:pt x="772269" y="740998"/>
                      <a:pt x="757021" y="723602"/>
                    </a:cubicBezTo>
                    <a:lnTo>
                      <a:pt x="753318" y="718326"/>
                    </a:lnTo>
                    <a:lnTo>
                      <a:pt x="734602" y="776497"/>
                    </a:lnTo>
                    <a:cubicBezTo>
                      <a:pt x="675252" y="886239"/>
                      <a:pt x="517331" y="915817"/>
                      <a:pt x="381877" y="842561"/>
                    </a:cubicBezTo>
                    <a:cubicBezTo>
                      <a:pt x="451295" y="825089"/>
                      <a:pt x="507641" y="790207"/>
                      <a:pt x="547669" y="743915"/>
                    </a:cubicBezTo>
                    <a:lnTo>
                      <a:pt x="570981" y="710184"/>
                    </a:lnTo>
                    <a:lnTo>
                      <a:pt x="542609" y="736409"/>
                    </a:lnTo>
                    <a:cubicBezTo>
                      <a:pt x="505772" y="763933"/>
                      <a:pt x="463166" y="783549"/>
                      <a:pt x="416208" y="792833"/>
                    </a:cubicBezTo>
                    <a:cubicBezTo>
                      <a:pt x="228376" y="829970"/>
                      <a:pt x="42034" y="687728"/>
                      <a:pt x="0" y="475128"/>
                    </a:cubicBezTo>
                    <a:cubicBezTo>
                      <a:pt x="104243" y="580419"/>
                      <a:pt x="244343" y="626816"/>
                      <a:pt x="378154" y="600360"/>
                    </a:cubicBezTo>
                    <a:cubicBezTo>
                      <a:pt x="445059" y="587132"/>
                      <a:pt x="506488" y="556463"/>
                      <a:pt x="558232" y="511971"/>
                    </a:cubicBezTo>
                    <a:lnTo>
                      <a:pt x="571453" y="497457"/>
                    </a:lnTo>
                    <a:lnTo>
                      <a:pt x="558834" y="479987"/>
                    </a:lnTo>
                    <a:cubicBezTo>
                      <a:pt x="535930" y="439496"/>
                      <a:pt x="522854" y="394551"/>
                      <a:pt x="522854" y="346684"/>
                    </a:cubicBezTo>
                    <a:cubicBezTo>
                      <a:pt x="522854" y="155216"/>
                      <a:pt x="609450" y="0"/>
                      <a:pt x="819993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0" name="四角形: 角を丸くする 269">
                <a:extLst>
                  <a:ext uri="{FF2B5EF4-FFF2-40B4-BE49-F238E27FC236}">
                    <a16:creationId xmlns:a16="http://schemas.microsoft.com/office/drawing/2014/main" id="{7D5C44A9-C25E-4348-87F5-268A82BBE379}"/>
                  </a:ext>
                </a:extLst>
              </p:cNvPr>
              <p:cNvSpPr/>
              <p:nvPr/>
            </p:nvSpPr>
            <p:spPr>
              <a:xfrm rot="1414434">
                <a:off x="-967393" y="5546101"/>
                <a:ext cx="45719" cy="83278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2" name="月 261">
              <a:extLst>
                <a:ext uri="{FF2B5EF4-FFF2-40B4-BE49-F238E27FC236}">
                  <a16:creationId xmlns:a16="http://schemas.microsoft.com/office/drawing/2014/main" id="{9D45D6E9-90B2-41D1-8601-71BD2D3408A2}"/>
                </a:ext>
              </a:extLst>
            </p:cNvPr>
            <p:cNvSpPr/>
            <p:nvPr/>
          </p:nvSpPr>
          <p:spPr>
            <a:xfrm rot="15616825">
              <a:off x="2714906" y="5796783"/>
              <a:ext cx="55785" cy="185720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3" name="月 262">
              <a:extLst>
                <a:ext uri="{FF2B5EF4-FFF2-40B4-BE49-F238E27FC236}">
                  <a16:creationId xmlns:a16="http://schemas.microsoft.com/office/drawing/2014/main" id="{829B9234-0125-47D8-AC0B-F409142527AE}"/>
                </a:ext>
              </a:extLst>
            </p:cNvPr>
            <p:cNvSpPr/>
            <p:nvPr/>
          </p:nvSpPr>
          <p:spPr>
            <a:xfrm rot="16537527">
              <a:off x="3041598" y="5834186"/>
              <a:ext cx="55785" cy="185720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4" name="月 263">
              <a:extLst>
                <a:ext uri="{FF2B5EF4-FFF2-40B4-BE49-F238E27FC236}">
                  <a16:creationId xmlns:a16="http://schemas.microsoft.com/office/drawing/2014/main" id="{CC47F5CE-70C8-4ABD-8B5C-92EE1521595A}"/>
                </a:ext>
              </a:extLst>
            </p:cNvPr>
            <p:cNvSpPr/>
            <p:nvPr/>
          </p:nvSpPr>
          <p:spPr>
            <a:xfrm>
              <a:off x="2856956" y="5538697"/>
              <a:ext cx="55785" cy="185720"/>
            </a:xfrm>
            <a:prstGeom prst="moon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5" name="月 264">
              <a:extLst>
                <a:ext uri="{FF2B5EF4-FFF2-40B4-BE49-F238E27FC236}">
                  <a16:creationId xmlns:a16="http://schemas.microsoft.com/office/drawing/2014/main" id="{BCA7B462-3BAD-4DD3-A153-FD1331ACF216}"/>
                </a:ext>
              </a:extLst>
            </p:cNvPr>
            <p:cNvSpPr/>
            <p:nvPr/>
          </p:nvSpPr>
          <p:spPr>
            <a:xfrm rot="13978792">
              <a:off x="2835413" y="5872792"/>
              <a:ext cx="53099" cy="114847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267" name="表 266">
            <a:extLst>
              <a:ext uri="{FF2B5EF4-FFF2-40B4-BE49-F238E27FC236}">
                <a16:creationId xmlns:a16="http://schemas.microsoft.com/office/drawing/2014/main" id="{8AECACCA-5A48-0D49-3299-846AC8A0E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068689"/>
              </p:ext>
            </p:extLst>
          </p:nvPr>
        </p:nvGraphicFramePr>
        <p:xfrm>
          <a:off x="152387" y="6901271"/>
          <a:ext cx="4447820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093">
                  <a:extLst>
                    <a:ext uri="{9D8B030D-6E8A-4147-A177-3AD203B41FA5}">
                      <a16:colId xmlns:a16="http://schemas.microsoft.com/office/drawing/2014/main" val="2314174278"/>
                    </a:ext>
                  </a:extLst>
                </a:gridCol>
                <a:gridCol w="613093">
                  <a:extLst>
                    <a:ext uri="{9D8B030D-6E8A-4147-A177-3AD203B41FA5}">
                      <a16:colId xmlns:a16="http://schemas.microsoft.com/office/drawing/2014/main" val="2421844833"/>
                    </a:ext>
                  </a:extLst>
                </a:gridCol>
                <a:gridCol w="479743">
                  <a:extLst>
                    <a:ext uri="{9D8B030D-6E8A-4147-A177-3AD203B41FA5}">
                      <a16:colId xmlns:a16="http://schemas.microsoft.com/office/drawing/2014/main" val="2768487182"/>
                    </a:ext>
                  </a:extLst>
                </a:gridCol>
                <a:gridCol w="533995">
                  <a:extLst>
                    <a:ext uri="{9D8B030D-6E8A-4147-A177-3AD203B41FA5}">
                      <a16:colId xmlns:a16="http://schemas.microsoft.com/office/drawing/2014/main" val="3341318922"/>
                    </a:ext>
                  </a:extLst>
                </a:gridCol>
                <a:gridCol w="536893">
                  <a:extLst>
                    <a:ext uri="{9D8B030D-6E8A-4147-A177-3AD203B41FA5}">
                      <a16:colId xmlns:a16="http://schemas.microsoft.com/office/drawing/2014/main" val="2854166254"/>
                    </a:ext>
                  </a:extLst>
                </a:gridCol>
                <a:gridCol w="479743">
                  <a:extLst>
                    <a:ext uri="{9D8B030D-6E8A-4147-A177-3AD203B41FA5}">
                      <a16:colId xmlns:a16="http://schemas.microsoft.com/office/drawing/2014/main" val="3824244936"/>
                    </a:ext>
                  </a:extLst>
                </a:gridCol>
                <a:gridCol w="557530">
                  <a:extLst>
                    <a:ext uri="{9D8B030D-6E8A-4147-A177-3AD203B41FA5}">
                      <a16:colId xmlns:a16="http://schemas.microsoft.com/office/drawing/2014/main" val="4082442956"/>
                    </a:ext>
                  </a:extLst>
                </a:gridCol>
                <a:gridCol w="633730">
                  <a:extLst>
                    <a:ext uri="{9D8B030D-6E8A-4147-A177-3AD203B41FA5}">
                      <a16:colId xmlns:a16="http://schemas.microsoft.com/office/drawing/2014/main" val="474474770"/>
                    </a:ext>
                  </a:extLst>
                </a:gridCol>
              </a:tblGrid>
              <a:tr h="19397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実の量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豊凶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の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区分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</a:rPr>
                        <a:t>樹種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５樹種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228209"/>
                  </a:ext>
                </a:extLst>
              </a:tr>
              <a:tr h="317409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ブナ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ミズナラ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spc="-150" dirty="0">
                          <a:solidFill>
                            <a:schemeClr val="bg1"/>
                          </a:solidFill>
                        </a:rPr>
                        <a:t>コナラ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</a:rPr>
                        <a:t>クリ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spc="-150" dirty="0">
                          <a:solidFill>
                            <a:schemeClr val="bg1"/>
                          </a:solidFill>
                        </a:rPr>
                        <a:t>ミズキ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452175"/>
                  </a:ext>
                </a:extLst>
              </a:tr>
              <a:tr h="1939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多　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大豊作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136226"/>
                  </a:ext>
                </a:extLst>
              </a:tr>
              <a:tr h="193972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豊　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873591"/>
                  </a:ext>
                </a:extLst>
              </a:tr>
              <a:tr h="193972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並　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874619"/>
                  </a:ext>
                </a:extLst>
              </a:tr>
              <a:tr h="193972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不　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567079"/>
                  </a:ext>
                </a:extLst>
              </a:tr>
              <a:tr h="193972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凶　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805517"/>
                  </a:ext>
                </a:extLst>
              </a:tr>
              <a:tr h="193972"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大凶作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rgbClr val="FF0000"/>
                          </a:solidFill>
                        </a:rPr>
                        <a:t>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92462"/>
                  </a:ext>
                </a:extLst>
              </a:tr>
              <a:tr h="19397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少ない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359921"/>
                  </a:ext>
                </a:extLst>
              </a:tr>
            </a:tbl>
          </a:graphicData>
        </a:graphic>
      </p:graphicFrame>
      <p:sp>
        <p:nvSpPr>
          <p:cNvPr id="268" name="矢印: 上下 267">
            <a:extLst>
              <a:ext uri="{FF2B5EF4-FFF2-40B4-BE49-F238E27FC236}">
                <a16:creationId xmlns:a16="http://schemas.microsoft.com/office/drawing/2014/main" id="{02760262-9A00-A881-5DE6-C54A8F34C55F}"/>
              </a:ext>
            </a:extLst>
          </p:cNvPr>
          <p:cNvSpPr/>
          <p:nvPr/>
        </p:nvSpPr>
        <p:spPr>
          <a:xfrm>
            <a:off x="304801" y="7814385"/>
            <a:ext cx="300874" cy="1110076"/>
          </a:xfrm>
          <a:prstGeom prst="upDown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4" name="テキスト ボックス 273">
            <a:extLst>
              <a:ext uri="{FF2B5EF4-FFF2-40B4-BE49-F238E27FC236}">
                <a16:creationId xmlns:a16="http://schemas.microsoft.com/office/drawing/2014/main" id="{114F906C-7CDF-EBFD-A191-4F3BD8569845}"/>
              </a:ext>
            </a:extLst>
          </p:cNvPr>
          <p:cNvSpPr txBox="1"/>
          <p:nvPr/>
        </p:nvSpPr>
        <p:spPr>
          <a:xfrm>
            <a:off x="209567" y="6278737"/>
            <a:ext cx="4459524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>
                <a:latin typeface="+mn-ea"/>
              </a:rPr>
              <a:t>【</a:t>
            </a:r>
            <a:r>
              <a:rPr kumimoji="1" lang="ja-JP" altLang="en-US" sz="1600" dirty="0">
                <a:latin typeface="+mn-ea"/>
              </a:rPr>
              <a:t>令和７年度堅果類豊凶調査結果</a:t>
            </a:r>
            <a:r>
              <a:rPr kumimoji="1" lang="en-US" altLang="ja-JP" sz="1600" dirty="0">
                <a:latin typeface="+mn-ea"/>
              </a:rPr>
              <a:t>】</a:t>
            </a:r>
          </a:p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/>
              <a:t>今年度の調査結果は、クリ、ミズキが不作、ミズナラ、コナラが</a:t>
            </a:r>
            <a:r>
              <a:rPr kumimoji="1" lang="ja-JP" altLang="en-US" sz="1000" b="1" dirty="0">
                <a:solidFill>
                  <a:srgbClr val="FF0000"/>
                </a:solidFill>
              </a:rPr>
              <a:t>凶作</a:t>
            </a:r>
            <a:r>
              <a:rPr kumimoji="1" lang="ja-JP" altLang="en-US" sz="1000" dirty="0"/>
              <a:t>、ブナが</a:t>
            </a:r>
            <a:r>
              <a:rPr kumimoji="1" lang="ja-JP" altLang="en-US" sz="1000" b="1" dirty="0">
                <a:solidFill>
                  <a:srgbClr val="FF0000"/>
                </a:solidFill>
              </a:rPr>
              <a:t>大凶作</a:t>
            </a:r>
            <a:r>
              <a:rPr kumimoji="1" lang="ja-JP" altLang="en-US" sz="1000" dirty="0"/>
              <a:t>。５樹種合計では</a:t>
            </a:r>
            <a:r>
              <a:rPr kumimoji="1" lang="ja-JP" altLang="en-US" sz="1000" b="1" dirty="0">
                <a:solidFill>
                  <a:srgbClr val="FF0000"/>
                </a:solidFill>
              </a:rPr>
              <a:t>「凶作」</a:t>
            </a:r>
            <a:r>
              <a:rPr kumimoji="1" lang="ja-JP" altLang="en-US" sz="1000" dirty="0"/>
              <a:t>。</a:t>
            </a:r>
          </a:p>
        </p:txBody>
      </p:sp>
      <p:sp>
        <p:nvSpPr>
          <p:cNvPr id="275" name="テキスト ボックス 274">
            <a:extLst>
              <a:ext uri="{FF2B5EF4-FFF2-40B4-BE49-F238E27FC236}">
                <a16:creationId xmlns:a16="http://schemas.microsoft.com/office/drawing/2014/main" id="{E2504E86-9D9F-C920-4C8F-F0145616849E}"/>
              </a:ext>
            </a:extLst>
          </p:cNvPr>
          <p:cNvSpPr txBox="1"/>
          <p:nvPr/>
        </p:nvSpPr>
        <p:spPr>
          <a:xfrm>
            <a:off x="230039" y="9207066"/>
            <a:ext cx="43966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/>
              <a:t>出典：令和７年度堅果類豊凶調査</a:t>
            </a:r>
            <a:r>
              <a:rPr lang="ja-JP" altLang="en-US" sz="700" dirty="0"/>
              <a:t>とクマの秋期出没予測等について（農政部鳥獣被害対策支援センター）</a:t>
            </a:r>
            <a:endParaRPr kumimoji="1" lang="ja-JP" altLang="en-US" sz="700" dirty="0"/>
          </a:p>
        </p:txBody>
      </p:sp>
      <p:pic>
        <p:nvPicPr>
          <p:cNvPr id="276" name="図 275">
            <a:extLst>
              <a:ext uri="{FF2B5EF4-FFF2-40B4-BE49-F238E27FC236}">
                <a16:creationId xmlns:a16="http://schemas.microsoft.com/office/drawing/2014/main" id="{707D6AA2-3B28-F4D0-5A34-B7F417F9BD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5302" y="10687634"/>
            <a:ext cx="1603201" cy="1603201"/>
          </a:xfrm>
          <a:prstGeom prst="rect">
            <a:avLst/>
          </a:prstGeom>
        </p:spPr>
      </p:pic>
      <p:sp>
        <p:nvSpPr>
          <p:cNvPr id="283" name="テキスト ボックス 282">
            <a:extLst>
              <a:ext uri="{FF2B5EF4-FFF2-40B4-BE49-F238E27FC236}">
                <a16:creationId xmlns:a16="http://schemas.microsoft.com/office/drawing/2014/main" id="{0773F7B4-82D1-CB61-43A1-E8259C08939E}"/>
              </a:ext>
            </a:extLst>
          </p:cNvPr>
          <p:cNvSpPr txBox="1"/>
          <p:nvPr/>
        </p:nvSpPr>
        <p:spPr>
          <a:xfrm>
            <a:off x="4800601" y="-5488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spc="-300" dirty="0">
                <a:solidFill>
                  <a:srgbClr val="FFC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クマ</a:t>
            </a:r>
            <a:r>
              <a:rPr kumimoji="1" lang="ja-JP" altLang="en-US" sz="7200" b="1" spc="-3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出没</a:t>
            </a:r>
            <a:r>
              <a:rPr kumimoji="1" lang="ja-JP" altLang="en-US" sz="7200" b="1" spc="-300" dirty="0">
                <a:solidFill>
                  <a:srgbClr val="FFC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！</a:t>
            </a:r>
          </a:p>
        </p:txBody>
      </p:sp>
      <p:sp>
        <p:nvSpPr>
          <p:cNvPr id="284" name="テキスト ボックス 283">
            <a:extLst>
              <a:ext uri="{FF2B5EF4-FFF2-40B4-BE49-F238E27FC236}">
                <a16:creationId xmlns:a16="http://schemas.microsoft.com/office/drawing/2014/main" id="{6B7DD890-503D-E8F5-0FE6-8B4C18F7ADBC}"/>
              </a:ext>
            </a:extLst>
          </p:cNvPr>
          <p:cNvSpPr txBox="1"/>
          <p:nvPr/>
        </p:nvSpPr>
        <p:spPr>
          <a:xfrm>
            <a:off x="4443182" y="988456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spc="-300" dirty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作業中も警戒を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854AB7D3-694B-15D1-DC4D-3DC0A7655412}"/>
              </a:ext>
            </a:extLst>
          </p:cNvPr>
          <p:cNvGrpSpPr/>
          <p:nvPr/>
        </p:nvGrpSpPr>
        <p:grpSpPr>
          <a:xfrm>
            <a:off x="5164639" y="10726483"/>
            <a:ext cx="1349629" cy="1096762"/>
            <a:chOff x="1744723" y="8417110"/>
            <a:chExt cx="2000600" cy="1625767"/>
          </a:xfrm>
        </p:grpSpPr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FC776547-09A9-138D-B893-9450CB94837E}"/>
                </a:ext>
              </a:extLst>
            </p:cNvPr>
            <p:cNvGrpSpPr/>
            <p:nvPr/>
          </p:nvGrpSpPr>
          <p:grpSpPr>
            <a:xfrm>
              <a:off x="2973665" y="8606045"/>
              <a:ext cx="654321" cy="1436832"/>
              <a:chOff x="2552283" y="7887629"/>
              <a:chExt cx="1810828" cy="3976422"/>
            </a:xfrm>
          </p:grpSpPr>
          <p:sp>
            <p:nvSpPr>
              <p:cNvPr id="258" name="月 257">
                <a:extLst>
                  <a:ext uri="{FF2B5EF4-FFF2-40B4-BE49-F238E27FC236}">
                    <a16:creationId xmlns:a16="http://schemas.microsoft.com/office/drawing/2014/main" id="{32A69DA3-4FDF-01ED-FB13-E76DB87F825A}"/>
                  </a:ext>
                </a:extLst>
              </p:cNvPr>
              <p:cNvSpPr/>
              <p:nvPr/>
            </p:nvSpPr>
            <p:spPr>
              <a:xfrm rot="14157476">
                <a:off x="3730651" y="7681495"/>
                <a:ext cx="198901" cy="611170"/>
              </a:xfrm>
              <a:prstGeom prst="moon">
                <a:avLst>
                  <a:gd name="adj" fmla="val 62130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0" name="四角形: 角を丸くする 259">
                <a:extLst>
                  <a:ext uri="{FF2B5EF4-FFF2-40B4-BE49-F238E27FC236}">
                    <a16:creationId xmlns:a16="http://schemas.microsoft.com/office/drawing/2014/main" id="{B14B7FA9-EF52-6484-6BF0-D2AD880DDFEC}"/>
                  </a:ext>
                </a:extLst>
              </p:cNvPr>
              <p:cNvSpPr/>
              <p:nvPr/>
            </p:nvSpPr>
            <p:spPr>
              <a:xfrm>
                <a:off x="2742428" y="8970824"/>
                <a:ext cx="1171545" cy="2893227"/>
              </a:xfrm>
              <a:prstGeom prst="roundRect">
                <a:avLst>
                  <a:gd name="adj" fmla="val 14691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1" name="四角形: 角を丸くする 260">
                <a:extLst>
                  <a:ext uri="{FF2B5EF4-FFF2-40B4-BE49-F238E27FC236}">
                    <a16:creationId xmlns:a16="http://schemas.microsoft.com/office/drawing/2014/main" id="{07E2A551-E2DA-74FE-F991-4F5790BF6685}"/>
                  </a:ext>
                </a:extLst>
              </p:cNvPr>
              <p:cNvSpPr/>
              <p:nvPr/>
            </p:nvSpPr>
            <p:spPr>
              <a:xfrm>
                <a:off x="2940835" y="8822931"/>
                <a:ext cx="784366" cy="147893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5" name="フリーフォーム: 図形 284">
                <a:extLst>
                  <a:ext uri="{FF2B5EF4-FFF2-40B4-BE49-F238E27FC236}">
                    <a16:creationId xmlns:a16="http://schemas.microsoft.com/office/drawing/2014/main" id="{175D2B02-9DEC-6401-014C-0372E7899F12}"/>
                  </a:ext>
                </a:extLst>
              </p:cNvPr>
              <p:cNvSpPr/>
              <p:nvPr/>
            </p:nvSpPr>
            <p:spPr>
              <a:xfrm>
                <a:off x="2552283" y="8053008"/>
                <a:ext cx="1810828" cy="769923"/>
              </a:xfrm>
              <a:custGeom>
                <a:avLst/>
                <a:gdLst>
                  <a:gd name="connsiteX0" fmla="*/ 1451006 w 1810828"/>
                  <a:gd name="connsiteY0" fmla="*/ 68632 h 769923"/>
                  <a:gd name="connsiteX1" fmla="*/ 1181006 w 1810828"/>
                  <a:gd name="connsiteY1" fmla="*/ 338632 h 769923"/>
                  <a:gd name="connsiteX2" fmla="*/ 1451006 w 1810828"/>
                  <a:gd name="connsiteY2" fmla="*/ 608632 h 769923"/>
                  <a:gd name="connsiteX3" fmla="*/ 1721006 w 1810828"/>
                  <a:gd name="connsiteY3" fmla="*/ 338632 h 769923"/>
                  <a:gd name="connsiteX4" fmla="*/ 1451006 w 1810828"/>
                  <a:gd name="connsiteY4" fmla="*/ 68632 h 769923"/>
                  <a:gd name="connsiteX5" fmla="*/ 128323 w 1810828"/>
                  <a:gd name="connsiteY5" fmla="*/ 0 h 769923"/>
                  <a:gd name="connsiteX6" fmla="*/ 836792 w 1810828"/>
                  <a:gd name="connsiteY6" fmla="*/ 0 h 769923"/>
                  <a:gd name="connsiteX7" fmla="*/ 1091292 w 1810828"/>
                  <a:gd name="connsiteY7" fmla="*/ 0 h 769923"/>
                  <a:gd name="connsiteX8" fmla="*/ 1472309 w 1810828"/>
                  <a:gd name="connsiteY8" fmla="*/ 0 h 769923"/>
                  <a:gd name="connsiteX9" fmla="*/ 1810828 w 1810828"/>
                  <a:gd name="connsiteY9" fmla="*/ 338519 h 769923"/>
                  <a:gd name="connsiteX10" fmla="*/ 1810827 w 1810828"/>
                  <a:gd name="connsiteY10" fmla="*/ 338519 h 769923"/>
                  <a:gd name="connsiteX11" fmla="*/ 1472308 w 1810828"/>
                  <a:gd name="connsiteY11" fmla="*/ 677038 h 769923"/>
                  <a:gd name="connsiteX12" fmla="*/ 1212461 w 1810828"/>
                  <a:gd name="connsiteY12" fmla="*/ 677038 h 769923"/>
                  <a:gd name="connsiteX13" fmla="*/ 1209531 w 1810828"/>
                  <a:gd name="connsiteY13" fmla="*/ 691549 h 769923"/>
                  <a:gd name="connsiteX14" fmla="*/ 1091292 w 1810828"/>
                  <a:gd name="connsiteY14" fmla="*/ 769923 h 769923"/>
                  <a:gd name="connsiteX15" fmla="*/ 128323 w 1810828"/>
                  <a:gd name="connsiteY15" fmla="*/ 769923 h 769923"/>
                  <a:gd name="connsiteX16" fmla="*/ 0 w 1810828"/>
                  <a:gd name="connsiteY16" fmla="*/ 641600 h 769923"/>
                  <a:gd name="connsiteX17" fmla="*/ 0 w 1810828"/>
                  <a:gd name="connsiteY17" fmla="*/ 128323 h 769923"/>
                  <a:gd name="connsiteX18" fmla="*/ 128323 w 1810828"/>
                  <a:gd name="connsiteY18" fmla="*/ 0 h 769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10828" h="769923">
                    <a:moveTo>
                      <a:pt x="1451006" y="68632"/>
                    </a:moveTo>
                    <a:cubicBezTo>
                      <a:pt x="1301889" y="68632"/>
                      <a:pt x="1181006" y="189515"/>
                      <a:pt x="1181006" y="338632"/>
                    </a:cubicBezTo>
                    <a:cubicBezTo>
                      <a:pt x="1181006" y="487749"/>
                      <a:pt x="1301889" y="608632"/>
                      <a:pt x="1451006" y="608632"/>
                    </a:cubicBezTo>
                    <a:cubicBezTo>
                      <a:pt x="1600123" y="608632"/>
                      <a:pt x="1721006" y="487749"/>
                      <a:pt x="1721006" y="338632"/>
                    </a:cubicBezTo>
                    <a:cubicBezTo>
                      <a:pt x="1721006" y="189515"/>
                      <a:pt x="1600123" y="68632"/>
                      <a:pt x="1451006" y="68632"/>
                    </a:cubicBezTo>
                    <a:close/>
                    <a:moveTo>
                      <a:pt x="128323" y="0"/>
                    </a:moveTo>
                    <a:lnTo>
                      <a:pt x="836792" y="0"/>
                    </a:lnTo>
                    <a:lnTo>
                      <a:pt x="1091292" y="0"/>
                    </a:lnTo>
                    <a:lnTo>
                      <a:pt x="1472309" y="0"/>
                    </a:lnTo>
                    <a:cubicBezTo>
                      <a:pt x="1659268" y="0"/>
                      <a:pt x="1810828" y="151560"/>
                      <a:pt x="1810828" y="338519"/>
                    </a:cubicBezTo>
                    <a:lnTo>
                      <a:pt x="1810827" y="338519"/>
                    </a:lnTo>
                    <a:cubicBezTo>
                      <a:pt x="1810827" y="525478"/>
                      <a:pt x="1659267" y="677038"/>
                      <a:pt x="1472308" y="677038"/>
                    </a:cubicBezTo>
                    <a:lnTo>
                      <a:pt x="1212461" y="677038"/>
                    </a:lnTo>
                    <a:lnTo>
                      <a:pt x="1209531" y="691549"/>
                    </a:lnTo>
                    <a:cubicBezTo>
                      <a:pt x="1190050" y="737606"/>
                      <a:pt x="1144445" y="769923"/>
                      <a:pt x="1091292" y="769923"/>
                    </a:cubicBezTo>
                    <a:lnTo>
                      <a:pt x="128323" y="769923"/>
                    </a:lnTo>
                    <a:cubicBezTo>
                      <a:pt x="57452" y="769923"/>
                      <a:pt x="0" y="712471"/>
                      <a:pt x="0" y="641600"/>
                    </a:cubicBezTo>
                    <a:lnTo>
                      <a:pt x="0" y="128323"/>
                    </a:lnTo>
                    <a:cubicBezTo>
                      <a:pt x="0" y="57452"/>
                      <a:pt x="57452" y="0"/>
                      <a:pt x="128323" y="0"/>
                    </a:cubicBezTo>
                    <a:close/>
                  </a:path>
                </a:pathLst>
              </a:cu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27" name="台形 226">
              <a:extLst>
                <a:ext uri="{FF2B5EF4-FFF2-40B4-BE49-F238E27FC236}">
                  <a16:creationId xmlns:a16="http://schemas.microsoft.com/office/drawing/2014/main" id="{015DEB82-A4E9-82E1-574D-000829F7988E}"/>
                </a:ext>
              </a:extLst>
            </p:cNvPr>
            <p:cNvSpPr/>
            <p:nvPr/>
          </p:nvSpPr>
          <p:spPr>
            <a:xfrm rot="5400000">
              <a:off x="2357229" y="7804604"/>
              <a:ext cx="775587" cy="2000600"/>
            </a:xfrm>
            <a:prstGeom prst="trapezoid">
              <a:avLst>
                <a:gd name="adj" fmla="val 45532"/>
              </a:avLst>
            </a:prstGeom>
            <a:solidFill>
              <a:srgbClr val="FF0000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6" name="グループ化 285">
            <a:extLst>
              <a:ext uri="{FF2B5EF4-FFF2-40B4-BE49-F238E27FC236}">
                <a16:creationId xmlns:a16="http://schemas.microsoft.com/office/drawing/2014/main" id="{1A7B0F5B-0E7D-9845-CA5C-B85E05A76F8F}"/>
              </a:ext>
            </a:extLst>
          </p:cNvPr>
          <p:cNvGrpSpPr/>
          <p:nvPr/>
        </p:nvGrpSpPr>
        <p:grpSpPr>
          <a:xfrm rot="19435626">
            <a:off x="6707912" y="10416102"/>
            <a:ext cx="618224" cy="874492"/>
            <a:chOff x="6670628" y="10547351"/>
            <a:chExt cx="618224" cy="874492"/>
          </a:xfrm>
        </p:grpSpPr>
        <p:grpSp>
          <p:nvGrpSpPr>
            <p:cNvPr id="287" name="グループ化 286">
              <a:extLst>
                <a:ext uri="{FF2B5EF4-FFF2-40B4-BE49-F238E27FC236}">
                  <a16:creationId xmlns:a16="http://schemas.microsoft.com/office/drawing/2014/main" id="{80DA63D3-6602-1813-9E92-2A51609AD684}"/>
                </a:ext>
              </a:extLst>
            </p:cNvPr>
            <p:cNvGrpSpPr/>
            <p:nvPr/>
          </p:nvGrpSpPr>
          <p:grpSpPr>
            <a:xfrm>
              <a:off x="6780195" y="10547351"/>
              <a:ext cx="396939" cy="874492"/>
              <a:chOff x="9917049" y="5790185"/>
              <a:chExt cx="1359700" cy="2995545"/>
            </a:xfrm>
          </p:grpSpPr>
          <p:sp>
            <p:nvSpPr>
              <p:cNvPr id="120" name="フリーフォーム: 図形 119">
                <a:extLst>
                  <a:ext uri="{FF2B5EF4-FFF2-40B4-BE49-F238E27FC236}">
                    <a16:creationId xmlns:a16="http://schemas.microsoft.com/office/drawing/2014/main" id="{884B429B-CA70-C33E-B81F-FE65B7475A14}"/>
                  </a:ext>
                </a:extLst>
              </p:cNvPr>
              <p:cNvSpPr/>
              <p:nvPr/>
            </p:nvSpPr>
            <p:spPr>
              <a:xfrm>
                <a:off x="9917049" y="5790185"/>
                <a:ext cx="1359700" cy="2995545"/>
              </a:xfrm>
              <a:custGeom>
                <a:avLst/>
                <a:gdLst>
                  <a:gd name="connsiteX0" fmla="*/ 674338 w 1359700"/>
                  <a:gd name="connsiteY0" fmla="*/ 126042 h 2995545"/>
                  <a:gd name="connsiteX1" fmla="*/ 418827 w 1359700"/>
                  <a:gd name="connsiteY1" fmla="*/ 381553 h 2995545"/>
                  <a:gd name="connsiteX2" fmla="*/ 493664 w 1359700"/>
                  <a:gd name="connsiteY2" fmla="*/ 562226 h 2995545"/>
                  <a:gd name="connsiteX3" fmla="*/ 503167 w 1359700"/>
                  <a:gd name="connsiteY3" fmla="*/ 568634 h 2995545"/>
                  <a:gd name="connsiteX4" fmla="*/ 541818 w 1359700"/>
                  <a:gd name="connsiteY4" fmla="*/ 552624 h 2995545"/>
                  <a:gd name="connsiteX5" fmla="*/ 806858 w 1359700"/>
                  <a:gd name="connsiteY5" fmla="*/ 552624 h 2995545"/>
                  <a:gd name="connsiteX6" fmla="*/ 845509 w 1359700"/>
                  <a:gd name="connsiteY6" fmla="*/ 568634 h 2995545"/>
                  <a:gd name="connsiteX7" fmla="*/ 855012 w 1359700"/>
                  <a:gd name="connsiteY7" fmla="*/ 562226 h 2995545"/>
                  <a:gd name="connsiteX8" fmla="*/ 929849 w 1359700"/>
                  <a:gd name="connsiteY8" fmla="*/ 381553 h 2995545"/>
                  <a:gd name="connsiteX9" fmla="*/ 674338 w 1359700"/>
                  <a:gd name="connsiteY9" fmla="*/ 126042 h 2995545"/>
                  <a:gd name="connsiteX10" fmla="*/ 674338 w 1359700"/>
                  <a:gd name="connsiteY10" fmla="*/ 0 h 2995545"/>
                  <a:gd name="connsiteX11" fmla="*/ 1055891 w 1359700"/>
                  <a:gd name="connsiteY11" fmla="*/ 381553 h 2995545"/>
                  <a:gd name="connsiteX12" fmla="*/ 887668 w 1359700"/>
                  <a:gd name="connsiteY12" fmla="*/ 697943 h 2995545"/>
                  <a:gd name="connsiteX13" fmla="*/ 873120 w 1359700"/>
                  <a:gd name="connsiteY13" fmla="*/ 705839 h 2995545"/>
                  <a:gd name="connsiteX14" fmla="*/ 873120 w 1359700"/>
                  <a:gd name="connsiteY14" fmla="*/ 1546536 h 2995545"/>
                  <a:gd name="connsiteX15" fmla="*/ 870012 w 1359700"/>
                  <a:gd name="connsiteY15" fmla="*/ 1561933 h 2995545"/>
                  <a:gd name="connsiteX16" fmla="*/ 883332 w 1359700"/>
                  <a:gd name="connsiteY16" fmla="*/ 1565116 h 2995545"/>
                  <a:gd name="connsiteX17" fmla="*/ 1311227 w 1359700"/>
                  <a:gd name="connsiteY17" fmla="*/ 1970695 h 2995545"/>
                  <a:gd name="connsiteX18" fmla="*/ 1162925 w 1359700"/>
                  <a:gd name="connsiteY18" fmla="*/ 2717558 h 2995545"/>
                  <a:gd name="connsiteX19" fmla="*/ 735803 w 1359700"/>
                  <a:gd name="connsiteY19" fmla="*/ 2715797 h 2995545"/>
                  <a:gd name="connsiteX20" fmla="*/ 735803 w 1359700"/>
                  <a:gd name="connsiteY20" fmla="*/ 2776675 h 2995545"/>
                  <a:gd name="connsiteX21" fmla="*/ 758581 w 1359700"/>
                  <a:gd name="connsiteY21" fmla="*/ 2792032 h 2995545"/>
                  <a:gd name="connsiteX22" fmla="*/ 793498 w 1359700"/>
                  <a:gd name="connsiteY22" fmla="*/ 2876330 h 2995545"/>
                  <a:gd name="connsiteX23" fmla="*/ 674283 w 1359700"/>
                  <a:gd name="connsiteY23" fmla="*/ 2995545 h 2995545"/>
                  <a:gd name="connsiteX24" fmla="*/ 555068 w 1359700"/>
                  <a:gd name="connsiteY24" fmla="*/ 2876330 h 2995545"/>
                  <a:gd name="connsiteX25" fmla="*/ 589985 w 1359700"/>
                  <a:gd name="connsiteY25" fmla="*/ 2792032 h 2995545"/>
                  <a:gd name="connsiteX26" fmla="*/ 612760 w 1359700"/>
                  <a:gd name="connsiteY26" fmla="*/ 2776677 h 2995545"/>
                  <a:gd name="connsiteX27" fmla="*/ 612760 w 1359700"/>
                  <a:gd name="connsiteY27" fmla="*/ 2715290 h 2995545"/>
                  <a:gd name="connsiteX28" fmla="*/ 192934 w 1359700"/>
                  <a:gd name="connsiteY28" fmla="*/ 2713559 h 2995545"/>
                  <a:gd name="connsiteX29" fmla="*/ 50493 w 1359700"/>
                  <a:gd name="connsiteY29" fmla="*/ 1965579 h 2995545"/>
                  <a:gd name="connsiteX30" fmla="*/ 388453 w 1359700"/>
                  <a:gd name="connsiteY30" fmla="*/ 1600364 h 2995545"/>
                  <a:gd name="connsiteX31" fmla="*/ 479169 w 1359700"/>
                  <a:gd name="connsiteY31" fmla="*/ 1564430 h 2995545"/>
                  <a:gd name="connsiteX32" fmla="*/ 475556 w 1359700"/>
                  <a:gd name="connsiteY32" fmla="*/ 1546536 h 2995545"/>
                  <a:gd name="connsiteX33" fmla="*/ 475556 w 1359700"/>
                  <a:gd name="connsiteY33" fmla="*/ 705839 h 2995545"/>
                  <a:gd name="connsiteX34" fmla="*/ 461008 w 1359700"/>
                  <a:gd name="connsiteY34" fmla="*/ 697943 h 2995545"/>
                  <a:gd name="connsiteX35" fmla="*/ 292785 w 1359700"/>
                  <a:gd name="connsiteY35" fmla="*/ 381553 h 2995545"/>
                  <a:gd name="connsiteX36" fmla="*/ 674338 w 1359700"/>
                  <a:gd name="connsiteY36" fmla="*/ 0 h 2995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359700" h="2995545">
                    <a:moveTo>
                      <a:pt x="674338" y="126042"/>
                    </a:moveTo>
                    <a:cubicBezTo>
                      <a:pt x="533223" y="126042"/>
                      <a:pt x="418827" y="240438"/>
                      <a:pt x="418827" y="381553"/>
                    </a:cubicBezTo>
                    <a:cubicBezTo>
                      <a:pt x="418827" y="452110"/>
                      <a:pt x="447426" y="515988"/>
                      <a:pt x="493664" y="562226"/>
                    </a:cubicBezTo>
                    <a:lnTo>
                      <a:pt x="503167" y="568634"/>
                    </a:lnTo>
                    <a:lnTo>
                      <a:pt x="541818" y="552624"/>
                    </a:lnTo>
                    <a:lnTo>
                      <a:pt x="806858" y="552624"/>
                    </a:lnTo>
                    <a:lnTo>
                      <a:pt x="845509" y="568634"/>
                    </a:lnTo>
                    <a:lnTo>
                      <a:pt x="855012" y="562226"/>
                    </a:lnTo>
                    <a:cubicBezTo>
                      <a:pt x="901250" y="515988"/>
                      <a:pt x="929849" y="452110"/>
                      <a:pt x="929849" y="381553"/>
                    </a:cubicBezTo>
                    <a:cubicBezTo>
                      <a:pt x="929849" y="240438"/>
                      <a:pt x="815453" y="126042"/>
                      <a:pt x="674338" y="126042"/>
                    </a:cubicBezTo>
                    <a:close/>
                    <a:moveTo>
                      <a:pt x="674338" y="0"/>
                    </a:moveTo>
                    <a:cubicBezTo>
                      <a:pt x="885064" y="0"/>
                      <a:pt x="1055891" y="170827"/>
                      <a:pt x="1055891" y="381553"/>
                    </a:cubicBezTo>
                    <a:cubicBezTo>
                      <a:pt x="1055891" y="513257"/>
                      <a:pt x="989162" y="629375"/>
                      <a:pt x="887668" y="697943"/>
                    </a:cubicBezTo>
                    <a:lnTo>
                      <a:pt x="873120" y="705839"/>
                    </a:lnTo>
                    <a:lnTo>
                      <a:pt x="873120" y="1546536"/>
                    </a:lnTo>
                    <a:lnTo>
                      <a:pt x="870012" y="1561933"/>
                    </a:lnTo>
                    <a:lnTo>
                      <a:pt x="883332" y="1565116"/>
                    </a:lnTo>
                    <a:cubicBezTo>
                      <a:pt x="1075007" y="1626618"/>
                      <a:pt x="1234164" y="1773310"/>
                      <a:pt x="1311227" y="1970695"/>
                    </a:cubicBezTo>
                    <a:cubicBezTo>
                      <a:pt x="1411546" y="2227644"/>
                      <a:pt x="1353303" y="2520963"/>
                      <a:pt x="1162925" y="2717558"/>
                    </a:cubicBezTo>
                    <a:lnTo>
                      <a:pt x="735803" y="2715797"/>
                    </a:lnTo>
                    <a:lnTo>
                      <a:pt x="735803" y="2776675"/>
                    </a:lnTo>
                    <a:lnTo>
                      <a:pt x="758581" y="2792032"/>
                    </a:lnTo>
                    <a:cubicBezTo>
                      <a:pt x="780155" y="2813606"/>
                      <a:pt x="793498" y="2843410"/>
                      <a:pt x="793498" y="2876330"/>
                    </a:cubicBezTo>
                    <a:cubicBezTo>
                      <a:pt x="793498" y="2942171"/>
                      <a:pt x="740124" y="2995545"/>
                      <a:pt x="674283" y="2995545"/>
                    </a:cubicBezTo>
                    <a:cubicBezTo>
                      <a:pt x="608442" y="2995545"/>
                      <a:pt x="555068" y="2942171"/>
                      <a:pt x="555068" y="2876330"/>
                    </a:cubicBezTo>
                    <a:cubicBezTo>
                      <a:pt x="555068" y="2843410"/>
                      <a:pt x="568411" y="2813606"/>
                      <a:pt x="589985" y="2792032"/>
                    </a:cubicBezTo>
                    <a:lnTo>
                      <a:pt x="612760" y="2776677"/>
                    </a:lnTo>
                    <a:lnTo>
                      <a:pt x="612760" y="2715290"/>
                    </a:lnTo>
                    <a:lnTo>
                      <a:pt x="192934" y="2713559"/>
                    </a:lnTo>
                    <a:cubicBezTo>
                      <a:pt x="4134" y="2515423"/>
                      <a:pt x="-51806" y="2221676"/>
                      <a:pt x="50493" y="1965579"/>
                    </a:cubicBezTo>
                    <a:cubicBezTo>
                      <a:pt x="116005" y="1801573"/>
                      <a:pt x="238282" y="1673254"/>
                      <a:pt x="388453" y="1600364"/>
                    </a:cubicBezTo>
                    <a:lnTo>
                      <a:pt x="479169" y="1564430"/>
                    </a:lnTo>
                    <a:lnTo>
                      <a:pt x="475556" y="1546536"/>
                    </a:lnTo>
                    <a:lnTo>
                      <a:pt x="475556" y="705839"/>
                    </a:lnTo>
                    <a:lnTo>
                      <a:pt x="461008" y="697943"/>
                    </a:lnTo>
                    <a:cubicBezTo>
                      <a:pt x="359514" y="629375"/>
                      <a:pt x="292785" y="513257"/>
                      <a:pt x="292785" y="381553"/>
                    </a:cubicBezTo>
                    <a:cubicBezTo>
                      <a:pt x="292785" y="170827"/>
                      <a:pt x="463612" y="0"/>
                      <a:pt x="674338" y="0"/>
                    </a:cubicBezTo>
                    <a:close/>
                  </a:path>
                </a:pathLst>
              </a:custGeom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3" name="楕円 142">
                <a:extLst>
                  <a:ext uri="{FF2B5EF4-FFF2-40B4-BE49-F238E27FC236}">
                    <a16:creationId xmlns:a16="http://schemas.microsoft.com/office/drawing/2014/main" id="{93FB9501-73DF-23BC-3890-1FF7EBC19A18}"/>
                  </a:ext>
                </a:extLst>
              </p:cNvPr>
              <p:cNvSpPr/>
              <p:nvPr/>
            </p:nvSpPr>
            <p:spPr>
              <a:xfrm>
                <a:off x="10493916" y="6664358"/>
                <a:ext cx="205966" cy="2059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18" name="月 117">
              <a:extLst>
                <a:ext uri="{FF2B5EF4-FFF2-40B4-BE49-F238E27FC236}">
                  <a16:creationId xmlns:a16="http://schemas.microsoft.com/office/drawing/2014/main" id="{E5AB15FF-479D-9D05-0F4F-F27C0132D9CA}"/>
                </a:ext>
              </a:extLst>
            </p:cNvPr>
            <p:cNvSpPr/>
            <p:nvPr/>
          </p:nvSpPr>
          <p:spPr>
            <a:xfrm>
              <a:off x="6670628" y="11130631"/>
              <a:ext cx="69850" cy="188488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月 118">
              <a:extLst>
                <a:ext uri="{FF2B5EF4-FFF2-40B4-BE49-F238E27FC236}">
                  <a16:creationId xmlns:a16="http://schemas.microsoft.com/office/drawing/2014/main" id="{44FEAB17-E91C-F824-CC5C-DC9BEF2AC566}"/>
                </a:ext>
              </a:extLst>
            </p:cNvPr>
            <p:cNvSpPr/>
            <p:nvPr/>
          </p:nvSpPr>
          <p:spPr>
            <a:xfrm rot="10800000">
              <a:off x="7219002" y="11130631"/>
              <a:ext cx="69850" cy="188488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7346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6D4E0E-8C11-1772-2B4C-DFCEC66C6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四角形: 角を丸くする 228">
            <a:extLst>
              <a:ext uri="{FF2B5EF4-FFF2-40B4-BE49-F238E27FC236}">
                <a16:creationId xmlns:a16="http://schemas.microsoft.com/office/drawing/2014/main" id="{CB7D0AFA-F5C7-9FD3-ADC9-55DD63FCB8C2}"/>
              </a:ext>
            </a:extLst>
          </p:cNvPr>
          <p:cNvSpPr/>
          <p:nvPr/>
        </p:nvSpPr>
        <p:spPr>
          <a:xfrm>
            <a:off x="4962563" y="9363819"/>
            <a:ext cx="4500000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8" name="四角形: 角を丸くする 227">
            <a:extLst>
              <a:ext uri="{FF2B5EF4-FFF2-40B4-BE49-F238E27FC236}">
                <a16:creationId xmlns:a16="http://schemas.microsoft.com/office/drawing/2014/main" id="{7B321AD4-A316-B0D8-5211-EBCF60EE0253}"/>
              </a:ext>
            </a:extLst>
          </p:cNvPr>
          <p:cNvSpPr/>
          <p:nvPr/>
        </p:nvSpPr>
        <p:spPr>
          <a:xfrm>
            <a:off x="162388" y="9373683"/>
            <a:ext cx="4534201" cy="3338109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6" name="四角形: 角を丸くする 225">
            <a:extLst>
              <a:ext uri="{FF2B5EF4-FFF2-40B4-BE49-F238E27FC236}">
                <a16:creationId xmlns:a16="http://schemas.microsoft.com/office/drawing/2014/main" id="{FD66B6E3-EC6A-C46D-BA05-F4EC78DCC874}"/>
              </a:ext>
            </a:extLst>
          </p:cNvPr>
          <p:cNvSpPr/>
          <p:nvPr/>
        </p:nvSpPr>
        <p:spPr>
          <a:xfrm>
            <a:off x="4966091" y="6332791"/>
            <a:ext cx="4500000" cy="2885694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785159D6-F320-6491-B7C3-A6D97C3A6E53}"/>
              </a:ext>
            </a:extLst>
          </p:cNvPr>
          <p:cNvSpPr/>
          <p:nvPr/>
        </p:nvSpPr>
        <p:spPr>
          <a:xfrm>
            <a:off x="135599" y="6332791"/>
            <a:ext cx="4560990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0638E52-31C9-F122-C6B2-114623714528}"/>
              </a:ext>
            </a:extLst>
          </p:cNvPr>
          <p:cNvGrpSpPr/>
          <p:nvPr/>
        </p:nvGrpSpPr>
        <p:grpSpPr>
          <a:xfrm>
            <a:off x="5030965" y="1842486"/>
            <a:ext cx="4147926" cy="4349319"/>
            <a:chOff x="6770493" y="1243837"/>
            <a:chExt cx="4445810" cy="4661667"/>
          </a:xfrm>
        </p:grpSpPr>
        <p:sp>
          <p:nvSpPr>
            <p:cNvPr id="3" name="星: 32 pt 17">
              <a:extLst>
                <a:ext uri="{FF2B5EF4-FFF2-40B4-BE49-F238E27FC236}">
                  <a16:creationId xmlns:a16="http://schemas.microsoft.com/office/drawing/2014/main" id="{8D12B732-1807-079F-3C54-783D010826FF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4" name="弦 3">
              <a:extLst>
                <a:ext uri="{FF2B5EF4-FFF2-40B4-BE49-F238E27FC236}">
                  <a16:creationId xmlns:a16="http://schemas.microsoft.com/office/drawing/2014/main" id="{3A32648A-FAFD-AEDC-F05D-824D03730AEB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5" name="弦 4">
              <a:extLst>
                <a:ext uri="{FF2B5EF4-FFF2-40B4-BE49-F238E27FC236}">
                  <a16:creationId xmlns:a16="http://schemas.microsoft.com/office/drawing/2014/main" id="{01CA523D-EBF8-2002-85BB-C99F23FBA52D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028C216B-B576-37F1-514A-773E9A6753CD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7" name="台形 8">
              <a:extLst>
                <a:ext uri="{FF2B5EF4-FFF2-40B4-BE49-F238E27FC236}">
                  <a16:creationId xmlns:a16="http://schemas.microsoft.com/office/drawing/2014/main" id="{93F69F0E-F295-051C-B9D0-9FAA7BE8D89E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8" name="二等辺三角形 7">
              <a:extLst>
                <a:ext uri="{FF2B5EF4-FFF2-40B4-BE49-F238E27FC236}">
                  <a16:creationId xmlns:a16="http://schemas.microsoft.com/office/drawing/2014/main" id="{81E618D3-A345-AC77-D137-010AB969AFF2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8936C90A-B977-6C09-1217-48CC524332B1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A7B36E81-FC26-7AF3-28BD-725BDD23E2D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2E032318-AEDB-574C-5687-A1C6F59FB07C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396C4527-5F7C-68AC-A2D1-BC8478278F48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5FB96DD9-76C6-6D2B-E4CA-BF235385ECDA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4" name="弦 13">
              <a:extLst>
                <a:ext uri="{FF2B5EF4-FFF2-40B4-BE49-F238E27FC236}">
                  <a16:creationId xmlns:a16="http://schemas.microsoft.com/office/drawing/2014/main" id="{51759329-1F88-C9F7-AC72-C216419C99F6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5" name="弦 14">
              <a:extLst>
                <a:ext uri="{FF2B5EF4-FFF2-40B4-BE49-F238E27FC236}">
                  <a16:creationId xmlns:a16="http://schemas.microsoft.com/office/drawing/2014/main" id="{22817DD3-85C9-25F8-5F73-AD624A4221C9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6" name="月 15">
              <a:extLst>
                <a:ext uri="{FF2B5EF4-FFF2-40B4-BE49-F238E27FC236}">
                  <a16:creationId xmlns:a16="http://schemas.microsoft.com/office/drawing/2014/main" id="{93EC4B9D-D1B5-93B0-F760-AA708C7A991F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</p:grp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B47E832F-5F2F-6220-DCFF-3EE10BE187D1}"/>
              </a:ext>
            </a:extLst>
          </p:cNvPr>
          <p:cNvGrpSpPr/>
          <p:nvPr/>
        </p:nvGrpSpPr>
        <p:grpSpPr>
          <a:xfrm>
            <a:off x="5763786" y="7452392"/>
            <a:ext cx="1394107" cy="1562867"/>
            <a:chOff x="1815288" y="6515820"/>
            <a:chExt cx="3836391" cy="4300796"/>
          </a:xfrm>
        </p:grpSpPr>
        <p:sp>
          <p:nvSpPr>
            <p:cNvPr id="69" name="月 68">
              <a:extLst>
                <a:ext uri="{FF2B5EF4-FFF2-40B4-BE49-F238E27FC236}">
                  <a16:creationId xmlns:a16="http://schemas.microsoft.com/office/drawing/2014/main" id="{7FD66502-B1AA-AF1B-A882-9290E2D9C60F}"/>
                </a:ext>
              </a:extLst>
            </p:cNvPr>
            <p:cNvSpPr/>
            <p:nvPr/>
          </p:nvSpPr>
          <p:spPr>
            <a:xfrm rot="17470745">
              <a:off x="5027571" y="8169905"/>
              <a:ext cx="317053" cy="861485"/>
            </a:xfrm>
            <a:prstGeom prst="moon">
              <a:avLst>
                <a:gd name="adj" fmla="val 70362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8" name="グループ化 67">
              <a:extLst>
                <a:ext uri="{FF2B5EF4-FFF2-40B4-BE49-F238E27FC236}">
                  <a16:creationId xmlns:a16="http://schemas.microsoft.com/office/drawing/2014/main" id="{064524A1-7AC8-4E87-5182-4D511855A043}"/>
                </a:ext>
              </a:extLst>
            </p:cNvPr>
            <p:cNvGrpSpPr/>
            <p:nvPr/>
          </p:nvGrpSpPr>
          <p:grpSpPr>
            <a:xfrm>
              <a:off x="4984820" y="8809665"/>
              <a:ext cx="666859" cy="1983201"/>
              <a:chOff x="8759839" y="8997570"/>
              <a:chExt cx="666859" cy="1983201"/>
            </a:xfrm>
            <a:solidFill>
              <a:srgbClr val="C78148"/>
            </a:solidFill>
          </p:grpSpPr>
          <p:sp>
            <p:nvSpPr>
              <p:cNvPr id="67" name="フリーフォーム: 図形 66">
                <a:extLst>
                  <a:ext uri="{FF2B5EF4-FFF2-40B4-BE49-F238E27FC236}">
                    <a16:creationId xmlns:a16="http://schemas.microsoft.com/office/drawing/2014/main" id="{151EA5B6-7E2D-4AC7-6682-F84A91002A69}"/>
                  </a:ext>
                </a:extLst>
              </p:cNvPr>
              <p:cNvSpPr/>
              <p:nvPr/>
            </p:nvSpPr>
            <p:spPr>
              <a:xfrm rot="20087731">
                <a:off x="8759839" y="8997570"/>
                <a:ext cx="666859" cy="1916671"/>
              </a:xfrm>
              <a:custGeom>
                <a:avLst/>
                <a:gdLst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3751 w 636717"/>
                  <a:gd name="connsiteY3" fmla="*/ 501651 h 1773515"/>
                  <a:gd name="connsiteX4" fmla="*/ 565383 w 636717"/>
                  <a:gd name="connsiteY4" fmla="*/ 518198 h 1773515"/>
                  <a:gd name="connsiteX5" fmla="*/ 583904 w 636717"/>
                  <a:gd name="connsiteY5" fmla="*/ 808834 h 1773515"/>
                  <a:gd name="connsiteX6" fmla="*/ 283855 w 636717"/>
                  <a:gd name="connsiteY6" fmla="*/ 919826 h 1773515"/>
                  <a:gd name="connsiteX7" fmla="*/ 250664 w 636717"/>
                  <a:gd name="connsiteY7" fmla="*/ 1773515 h 1773515"/>
                  <a:gd name="connsiteX8" fmla="*/ 62666 w 636717"/>
                  <a:gd name="connsiteY8" fmla="*/ 1773515 h 1773515"/>
                  <a:gd name="connsiteX9" fmla="*/ 0 w 636717"/>
                  <a:gd name="connsiteY9" fmla="*/ 161748 h 1773515"/>
                  <a:gd name="connsiteX10" fmla="*/ 205340 w 636717"/>
                  <a:gd name="connsiteY10" fmla="*/ 161748 h 1773515"/>
                  <a:gd name="connsiteX11" fmla="*/ 263189 w 636717"/>
                  <a:gd name="connsiteY11" fmla="*/ 38837 h 1773515"/>
                  <a:gd name="connsiteX12" fmla="*/ 353163 w 636717"/>
                  <a:gd name="connsiteY12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283855 w 636717"/>
                  <a:gd name="connsiteY5" fmla="*/ 91982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283855 w 636717"/>
                  <a:gd name="connsiteY5" fmla="*/ 91982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6913 w 636717"/>
                  <a:gd name="connsiteY3" fmla="*/ 485972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6913 w 636717"/>
                  <a:gd name="connsiteY3" fmla="*/ 485972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62666 w 666859"/>
                  <a:gd name="connsiteY7" fmla="*/ 1916671 h 1916671"/>
                  <a:gd name="connsiteX8" fmla="*/ 0 w 666859"/>
                  <a:gd name="connsiteY8" fmla="*/ 304904 h 1916671"/>
                  <a:gd name="connsiteX9" fmla="*/ 205340 w 666859"/>
                  <a:gd name="connsiteY9" fmla="*/ 304904 h 1916671"/>
                  <a:gd name="connsiteX10" fmla="*/ 263189 w 666859"/>
                  <a:gd name="connsiteY10" fmla="*/ 181993 h 1916671"/>
                  <a:gd name="connsiteX11" fmla="*/ 353163 w 666859"/>
                  <a:gd name="connsiteY11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165132 w 666859"/>
                  <a:gd name="connsiteY7" fmla="*/ 1910939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177894 w 666859"/>
                  <a:gd name="connsiteY7" fmla="*/ 1794975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8178 w 666859"/>
                  <a:gd name="connsiteY6" fmla="*/ 1839358 h 1916671"/>
                  <a:gd name="connsiteX7" fmla="*/ 177894 w 666859"/>
                  <a:gd name="connsiteY7" fmla="*/ 1794975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66859" h="1916671">
                    <a:moveTo>
                      <a:pt x="353163" y="149609"/>
                    </a:moveTo>
                    <a:lnTo>
                      <a:pt x="653987" y="0"/>
                    </a:lnTo>
                    <a:cubicBezTo>
                      <a:pt x="687776" y="15903"/>
                      <a:pt x="646167" y="320972"/>
                      <a:pt x="630264" y="354761"/>
                    </a:cubicBezTo>
                    <a:cubicBezTo>
                      <a:pt x="585814" y="446217"/>
                      <a:pt x="555627" y="544385"/>
                      <a:pt x="496913" y="629128"/>
                    </a:cubicBezTo>
                    <a:lnTo>
                      <a:pt x="518623" y="935203"/>
                    </a:lnTo>
                    <a:cubicBezTo>
                      <a:pt x="471702" y="1002141"/>
                      <a:pt x="378615" y="936460"/>
                      <a:pt x="335208" y="1087152"/>
                    </a:cubicBezTo>
                    <a:cubicBezTo>
                      <a:pt x="291801" y="1237844"/>
                      <a:pt x="286524" y="1702060"/>
                      <a:pt x="258178" y="1839358"/>
                    </a:cubicBezTo>
                    <a:lnTo>
                      <a:pt x="177894" y="1794975"/>
                    </a:lnTo>
                    <a:lnTo>
                      <a:pt x="62666" y="1916671"/>
                    </a:lnTo>
                    <a:lnTo>
                      <a:pt x="0" y="304904"/>
                    </a:lnTo>
                    <a:lnTo>
                      <a:pt x="205340" y="304904"/>
                    </a:lnTo>
                    <a:lnTo>
                      <a:pt x="263189" y="181993"/>
                    </a:lnTo>
                    <a:cubicBezTo>
                      <a:pt x="279092" y="148205"/>
                      <a:pt x="319374" y="133706"/>
                      <a:pt x="353163" y="149609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二等辺三角形 58">
                <a:extLst>
                  <a:ext uri="{FF2B5EF4-FFF2-40B4-BE49-F238E27FC236}">
                    <a16:creationId xmlns:a16="http://schemas.microsoft.com/office/drawing/2014/main" id="{C7707750-58E7-63FF-9DFE-FAFD7DD9011A}"/>
                  </a:ext>
                </a:extLst>
              </p:cNvPr>
              <p:cNvSpPr/>
              <p:nvPr/>
            </p:nvSpPr>
            <p:spPr>
              <a:xfrm>
                <a:off x="8961116" y="10748195"/>
                <a:ext cx="313329" cy="232576"/>
              </a:xfrm>
              <a:custGeom>
                <a:avLst/>
                <a:gdLst>
                  <a:gd name="connsiteX0" fmla="*/ 0 w 433673"/>
                  <a:gd name="connsiteY0" fmla="*/ 206734 h 206734"/>
                  <a:gd name="connsiteX1" fmla="*/ 328156 w 433673"/>
                  <a:gd name="connsiteY1" fmla="*/ 0 h 206734"/>
                  <a:gd name="connsiteX2" fmla="*/ 433673 w 433673"/>
                  <a:gd name="connsiteY2" fmla="*/ 206734 h 206734"/>
                  <a:gd name="connsiteX3" fmla="*/ 0 w 433673"/>
                  <a:gd name="connsiteY3" fmla="*/ 206734 h 206734"/>
                  <a:gd name="connsiteX0" fmla="*/ 811 w 434484"/>
                  <a:gd name="connsiteY0" fmla="*/ 206734 h 232576"/>
                  <a:gd name="connsiteX1" fmla="*/ 328967 w 434484"/>
                  <a:gd name="connsiteY1" fmla="*/ 0 h 232576"/>
                  <a:gd name="connsiteX2" fmla="*/ 434484 w 434484"/>
                  <a:gd name="connsiteY2" fmla="*/ 206734 h 232576"/>
                  <a:gd name="connsiteX3" fmla="*/ 811 w 434484"/>
                  <a:gd name="connsiteY3" fmla="*/ 206734 h 232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4484" h="232576">
                    <a:moveTo>
                      <a:pt x="811" y="206734"/>
                    </a:moveTo>
                    <a:cubicBezTo>
                      <a:pt x="-16775" y="172278"/>
                      <a:pt x="256688" y="0"/>
                      <a:pt x="328967" y="0"/>
                    </a:cubicBezTo>
                    <a:lnTo>
                      <a:pt x="434484" y="206734"/>
                    </a:lnTo>
                    <a:cubicBezTo>
                      <a:pt x="379791" y="241190"/>
                      <a:pt x="18397" y="241190"/>
                      <a:pt x="811" y="206734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6336165C-DB2D-3492-838C-60E2E6508345}"/>
                </a:ext>
              </a:extLst>
            </p:cNvPr>
            <p:cNvGrpSpPr/>
            <p:nvPr/>
          </p:nvGrpSpPr>
          <p:grpSpPr>
            <a:xfrm>
              <a:off x="2745232" y="9128322"/>
              <a:ext cx="459465" cy="1642454"/>
              <a:chOff x="2260923" y="9378797"/>
              <a:chExt cx="459465" cy="1642454"/>
            </a:xfrm>
          </p:grpSpPr>
          <p:sp>
            <p:nvSpPr>
              <p:cNvPr id="58" name="フローチャート: 手作業 57">
                <a:extLst>
                  <a:ext uri="{FF2B5EF4-FFF2-40B4-BE49-F238E27FC236}">
                    <a16:creationId xmlns:a16="http://schemas.microsoft.com/office/drawing/2014/main" id="{F908CC5F-0B24-614D-A029-8B479AB889E9}"/>
                  </a:ext>
                </a:extLst>
              </p:cNvPr>
              <p:cNvSpPr/>
              <p:nvPr/>
            </p:nvSpPr>
            <p:spPr>
              <a:xfrm>
                <a:off x="2407059" y="9378797"/>
                <a:ext cx="313329" cy="1611767"/>
              </a:xfrm>
              <a:prstGeom prst="flowChartManualOperation">
                <a:avLst/>
              </a:pr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二等辺三角形 58">
                <a:extLst>
                  <a:ext uri="{FF2B5EF4-FFF2-40B4-BE49-F238E27FC236}">
                    <a16:creationId xmlns:a16="http://schemas.microsoft.com/office/drawing/2014/main" id="{9AD18AF6-5193-A430-3283-CA6FA22E1625}"/>
                  </a:ext>
                </a:extLst>
              </p:cNvPr>
              <p:cNvSpPr/>
              <p:nvPr/>
            </p:nvSpPr>
            <p:spPr>
              <a:xfrm>
                <a:off x="2260923" y="10788675"/>
                <a:ext cx="313329" cy="232576"/>
              </a:xfrm>
              <a:custGeom>
                <a:avLst/>
                <a:gdLst>
                  <a:gd name="connsiteX0" fmla="*/ 0 w 433673"/>
                  <a:gd name="connsiteY0" fmla="*/ 206734 h 206734"/>
                  <a:gd name="connsiteX1" fmla="*/ 328156 w 433673"/>
                  <a:gd name="connsiteY1" fmla="*/ 0 h 206734"/>
                  <a:gd name="connsiteX2" fmla="*/ 433673 w 433673"/>
                  <a:gd name="connsiteY2" fmla="*/ 206734 h 206734"/>
                  <a:gd name="connsiteX3" fmla="*/ 0 w 433673"/>
                  <a:gd name="connsiteY3" fmla="*/ 206734 h 206734"/>
                  <a:gd name="connsiteX0" fmla="*/ 811 w 434484"/>
                  <a:gd name="connsiteY0" fmla="*/ 206734 h 232576"/>
                  <a:gd name="connsiteX1" fmla="*/ 328967 w 434484"/>
                  <a:gd name="connsiteY1" fmla="*/ 0 h 232576"/>
                  <a:gd name="connsiteX2" fmla="*/ 434484 w 434484"/>
                  <a:gd name="connsiteY2" fmla="*/ 206734 h 232576"/>
                  <a:gd name="connsiteX3" fmla="*/ 811 w 434484"/>
                  <a:gd name="connsiteY3" fmla="*/ 206734 h 232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4484" h="232576">
                    <a:moveTo>
                      <a:pt x="811" y="206734"/>
                    </a:moveTo>
                    <a:cubicBezTo>
                      <a:pt x="-16775" y="172278"/>
                      <a:pt x="256688" y="0"/>
                      <a:pt x="328967" y="0"/>
                    </a:cubicBezTo>
                    <a:lnTo>
                      <a:pt x="434484" y="206734"/>
                    </a:lnTo>
                    <a:cubicBezTo>
                      <a:pt x="379791" y="241190"/>
                      <a:pt x="18397" y="241190"/>
                      <a:pt x="811" y="206734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6" name="フリーフォーム: 図形 55">
              <a:extLst>
                <a:ext uri="{FF2B5EF4-FFF2-40B4-BE49-F238E27FC236}">
                  <a16:creationId xmlns:a16="http://schemas.microsoft.com/office/drawing/2014/main" id="{66F05020-564A-8AFA-D674-D407BDF65E57}"/>
                </a:ext>
              </a:extLst>
            </p:cNvPr>
            <p:cNvSpPr/>
            <p:nvPr/>
          </p:nvSpPr>
          <p:spPr>
            <a:xfrm>
              <a:off x="2606795" y="7946822"/>
              <a:ext cx="2674754" cy="2826745"/>
            </a:xfrm>
            <a:custGeom>
              <a:avLst/>
              <a:gdLst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521524 w 2809837"/>
                <a:gd name="connsiteY32" fmla="*/ 1572875 h 3105115"/>
                <a:gd name="connsiteX33" fmla="*/ 457732 w 2809837"/>
                <a:gd name="connsiteY33" fmla="*/ 1550284 h 3105115"/>
                <a:gd name="connsiteX34" fmla="*/ 80962 w 2809837"/>
                <a:gd name="connsiteY34" fmla="*/ 1201562 h 3105115"/>
                <a:gd name="connsiteX35" fmla="*/ 75506 w 2809837"/>
                <a:gd name="connsiteY35" fmla="*/ 1151017 h 3105115"/>
                <a:gd name="connsiteX36" fmla="*/ 63660 w 2809837"/>
                <a:gd name="connsiteY36" fmla="*/ 1123268 h 3105115"/>
                <a:gd name="connsiteX37" fmla="*/ 0 w 2809837"/>
                <a:gd name="connsiteY37" fmla="*/ 720455 h 3105115"/>
                <a:gd name="connsiteX38" fmla="*/ 372753 w 2809837"/>
                <a:gd name="connsiteY38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75506 w 2809837"/>
                <a:gd name="connsiteY34" fmla="*/ 1151017 h 3105115"/>
                <a:gd name="connsiteX35" fmla="*/ 63660 w 2809837"/>
                <a:gd name="connsiteY35" fmla="*/ 1123268 h 3105115"/>
                <a:gd name="connsiteX36" fmla="*/ 0 w 2809837"/>
                <a:gd name="connsiteY36" fmla="*/ 720455 h 3105115"/>
                <a:gd name="connsiteX37" fmla="*/ 372753 w 2809837"/>
                <a:gd name="connsiteY37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63660 w 2809837"/>
                <a:gd name="connsiteY34" fmla="*/ 1123268 h 3105115"/>
                <a:gd name="connsiteX35" fmla="*/ 0 w 2809837"/>
                <a:gd name="connsiteY35" fmla="*/ 720455 h 3105115"/>
                <a:gd name="connsiteX36" fmla="*/ 372753 w 2809837"/>
                <a:gd name="connsiteY36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56124 w 2809837"/>
                <a:gd name="connsiteY34" fmla="*/ 1120756 h 3105115"/>
                <a:gd name="connsiteX35" fmla="*/ 0 w 2809837"/>
                <a:gd name="connsiteY35" fmla="*/ 720455 h 3105115"/>
                <a:gd name="connsiteX36" fmla="*/ 372753 w 2809837"/>
                <a:gd name="connsiteY36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0 w 2809837"/>
                <a:gd name="connsiteY34" fmla="*/ 720455 h 3105115"/>
                <a:gd name="connsiteX35" fmla="*/ 372753 w 2809837"/>
                <a:gd name="connsiteY35" fmla="*/ 0 h 3105115"/>
                <a:gd name="connsiteX0" fmla="*/ 374593 w 2811677"/>
                <a:gd name="connsiteY0" fmla="*/ 0 h 3105115"/>
                <a:gd name="connsiteX1" fmla="*/ 739773 w 2811677"/>
                <a:gd name="connsiteY1" fmla="*/ 575259 h 3105115"/>
                <a:gd name="connsiteX2" fmla="*/ 790390 w 2811677"/>
                <a:gd name="connsiteY2" fmla="*/ 642020 h 3105115"/>
                <a:gd name="connsiteX3" fmla="*/ 1009715 w 2811677"/>
                <a:gd name="connsiteY3" fmla="*/ 610170 h 3105115"/>
                <a:gd name="connsiteX4" fmla="*/ 1159005 w 2811677"/>
                <a:gd name="connsiteY4" fmla="*/ 542411 h 3105115"/>
                <a:gd name="connsiteX5" fmla="*/ 1818860 w 2811677"/>
                <a:gd name="connsiteY5" fmla="*/ 299916 h 3105115"/>
                <a:gd name="connsiteX6" fmla="*/ 2808623 w 2811677"/>
                <a:gd name="connsiteY6" fmla="*/ 941458 h 3105115"/>
                <a:gd name="connsiteX7" fmla="*/ 2777823 w 2811677"/>
                <a:gd name="connsiteY7" fmla="*/ 1150921 h 3105115"/>
                <a:gd name="connsiteX8" fmla="*/ 2767272 w 2811677"/>
                <a:gd name="connsiteY8" fmla="*/ 1175483 h 3105115"/>
                <a:gd name="connsiteX9" fmla="*/ 2769900 w 2811677"/>
                <a:gd name="connsiteY9" fmla="*/ 1197481 h 3105115"/>
                <a:gd name="connsiteX10" fmla="*/ 2750697 w 2811677"/>
                <a:gd name="connsiteY10" fmla="*/ 1409332 h 3105115"/>
                <a:gd name="connsiteX11" fmla="*/ 2677322 w 2811677"/>
                <a:gd name="connsiteY11" fmla="*/ 1608995 h 3105115"/>
                <a:gd name="connsiteX12" fmla="*/ 2671041 w 2811677"/>
                <a:gd name="connsiteY12" fmla="*/ 1618982 h 3105115"/>
                <a:gd name="connsiteX13" fmla="*/ 2811677 w 2811677"/>
                <a:gd name="connsiteY13" fmla="*/ 1900646 h 3105115"/>
                <a:gd name="connsiteX14" fmla="*/ 2797492 w 2811677"/>
                <a:gd name="connsiteY14" fmla="*/ 1912791 h 3105115"/>
                <a:gd name="connsiteX15" fmla="*/ 2809482 w 2811677"/>
                <a:gd name="connsiteY15" fmla="*/ 1916944 h 3105115"/>
                <a:gd name="connsiteX16" fmla="*/ 2327115 w 2811677"/>
                <a:gd name="connsiteY16" fmla="*/ 3080598 h 3105115"/>
                <a:gd name="connsiteX17" fmla="*/ 2185561 w 2811677"/>
                <a:gd name="connsiteY17" fmla="*/ 3031563 h 3105115"/>
                <a:gd name="connsiteX18" fmla="*/ 2481970 w 2811677"/>
                <a:gd name="connsiteY18" fmla="*/ 1976878 h 3105115"/>
                <a:gd name="connsiteX19" fmla="*/ 2321305 w 2811677"/>
                <a:gd name="connsiteY19" fmla="*/ 1862723 h 3105115"/>
                <a:gd name="connsiteX20" fmla="*/ 2287104 w 2811677"/>
                <a:gd name="connsiteY20" fmla="*/ 1860397 h 3105115"/>
                <a:gd name="connsiteX21" fmla="*/ 2114703 w 2811677"/>
                <a:gd name="connsiteY21" fmla="*/ 1726765 h 3105115"/>
                <a:gd name="connsiteX22" fmla="*/ 2086240 w 2811677"/>
                <a:gd name="connsiteY22" fmla="*/ 1667465 h 3105115"/>
                <a:gd name="connsiteX23" fmla="*/ 1898887 w 2811677"/>
                <a:gd name="connsiteY23" fmla="*/ 1692182 h 3105115"/>
                <a:gd name="connsiteX24" fmla="*/ 1706666 w 2811677"/>
                <a:gd name="connsiteY24" fmla="*/ 1689041 h 3105115"/>
                <a:gd name="connsiteX25" fmla="*/ 1576720 w 2811677"/>
                <a:gd name="connsiteY25" fmla="*/ 1667230 h 3105115"/>
                <a:gd name="connsiteX26" fmla="*/ 1480671 w 2811677"/>
                <a:gd name="connsiteY26" fmla="*/ 1681178 h 3105115"/>
                <a:gd name="connsiteX27" fmla="*/ 1245193 w 2811677"/>
                <a:gd name="connsiteY27" fmla="*/ 1692283 h 3105115"/>
                <a:gd name="connsiteX28" fmla="*/ 1024008 w 2811677"/>
                <a:gd name="connsiteY28" fmla="*/ 1682503 h 3105115"/>
                <a:gd name="connsiteX29" fmla="*/ 881709 w 2811677"/>
                <a:gd name="connsiteY29" fmla="*/ 1663185 h 3105115"/>
                <a:gd name="connsiteX30" fmla="*/ 799181 w 2811677"/>
                <a:gd name="connsiteY30" fmla="*/ 3105115 h 3105115"/>
                <a:gd name="connsiteX31" fmla="*/ 611060 w 2811677"/>
                <a:gd name="connsiteY31" fmla="*/ 3105115 h 3105115"/>
                <a:gd name="connsiteX32" fmla="*/ 459572 w 2811677"/>
                <a:gd name="connsiteY32" fmla="*/ 1550284 h 3105115"/>
                <a:gd name="connsiteX33" fmla="*/ 82802 w 2811677"/>
                <a:gd name="connsiteY33" fmla="*/ 1201562 h 3105115"/>
                <a:gd name="connsiteX34" fmla="*/ 1840 w 2811677"/>
                <a:gd name="connsiteY34" fmla="*/ 720455 h 3105115"/>
                <a:gd name="connsiteX35" fmla="*/ 374593 w 2811677"/>
                <a:gd name="connsiteY35" fmla="*/ 0 h 3105115"/>
                <a:gd name="connsiteX0" fmla="*/ 372879 w 2809963"/>
                <a:gd name="connsiteY0" fmla="*/ 0 h 3105115"/>
                <a:gd name="connsiteX1" fmla="*/ 738059 w 2809963"/>
                <a:gd name="connsiteY1" fmla="*/ 575259 h 3105115"/>
                <a:gd name="connsiteX2" fmla="*/ 788676 w 2809963"/>
                <a:gd name="connsiteY2" fmla="*/ 642020 h 3105115"/>
                <a:gd name="connsiteX3" fmla="*/ 1008001 w 2809963"/>
                <a:gd name="connsiteY3" fmla="*/ 610170 h 3105115"/>
                <a:gd name="connsiteX4" fmla="*/ 1157291 w 2809963"/>
                <a:gd name="connsiteY4" fmla="*/ 542411 h 3105115"/>
                <a:gd name="connsiteX5" fmla="*/ 1817146 w 2809963"/>
                <a:gd name="connsiteY5" fmla="*/ 299916 h 3105115"/>
                <a:gd name="connsiteX6" fmla="*/ 2806909 w 2809963"/>
                <a:gd name="connsiteY6" fmla="*/ 941458 h 3105115"/>
                <a:gd name="connsiteX7" fmla="*/ 2776109 w 2809963"/>
                <a:gd name="connsiteY7" fmla="*/ 1150921 h 3105115"/>
                <a:gd name="connsiteX8" fmla="*/ 2765558 w 2809963"/>
                <a:gd name="connsiteY8" fmla="*/ 1175483 h 3105115"/>
                <a:gd name="connsiteX9" fmla="*/ 2768186 w 2809963"/>
                <a:gd name="connsiteY9" fmla="*/ 1197481 h 3105115"/>
                <a:gd name="connsiteX10" fmla="*/ 2748983 w 2809963"/>
                <a:gd name="connsiteY10" fmla="*/ 1409332 h 3105115"/>
                <a:gd name="connsiteX11" fmla="*/ 2675608 w 2809963"/>
                <a:gd name="connsiteY11" fmla="*/ 1608995 h 3105115"/>
                <a:gd name="connsiteX12" fmla="*/ 2669327 w 2809963"/>
                <a:gd name="connsiteY12" fmla="*/ 1618982 h 3105115"/>
                <a:gd name="connsiteX13" fmla="*/ 2809963 w 2809963"/>
                <a:gd name="connsiteY13" fmla="*/ 1900646 h 3105115"/>
                <a:gd name="connsiteX14" fmla="*/ 2795778 w 2809963"/>
                <a:gd name="connsiteY14" fmla="*/ 1912791 h 3105115"/>
                <a:gd name="connsiteX15" fmla="*/ 2807768 w 2809963"/>
                <a:gd name="connsiteY15" fmla="*/ 1916944 h 3105115"/>
                <a:gd name="connsiteX16" fmla="*/ 2325401 w 2809963"/>
                <a:gd name="connsiteY16" fmla="*/ 3080598 h 3105115"/>
                <a:gd name="connsiteX17" fmla="*/ 2183847 w 2809963"/>
                <a:gd name="connsiteY17" fmla="*/ 3031563 h 3105115"/>
                <a:gd name="connsiteX18" fmla="*/ 2480256 w 2809963"/>
                <a:gd name="connsiteY18" fmla="*/ 1976878 h 3105115"/>
                <a:gd name="connsiteX19" fmla="*/ 2319591 w 2809963"/>
                <a:gd name="connsiteY19" fmla="*/ 1862723 h 3105115"/>
                <a:gd name="connsiteX20" fmla="*/ 2285390 w 2809963"/>
                <a:gd name="connsiteY20" fmla="*/ 1860397 h 3105115"/>
                <a:gd name="connsiteX21" fmla="*/ 2112989 w 2809963"/>
                <a:gd name="connsiteY21" fmla="*/ 1726765 h 3105115"/>
                <a:gd name="connsiteX22" fmla="*/ 2084526 w 2809963"/>
                <a:gd name="connsiteY22" fmla="*/ 1667465 h 3105115"/>
                <a:gd name="connsiteX23" fmla="*/ 1897173 w 2809963"/>
                <a:gd name="connsiteY23" fmla="*/ 1692182 h 3105115"/>
                <a:gd name="connsiteX24" fmla="*/ 1704952 w 2809963"/>
                <a:gd name="connsiteY24" fmla="*/ 1689041 h 3105115"/>
                <a:gd name="connsiteX25" fmla="*/ 1575006 w 2809963"/>
                <a:gd name="connsiteY25" fmla="*/ 1667230 h 3105115"/>
                <a:gd name="connsiteX26" fmla="*/ 1478957 w 2809963"/>
                <a:gd name="connsiteY26" fmla="*/ 1681178 h 3105115"/>
                <a:gd name="connsiteX27" fmla="*/ 1243479 w 2809963"/>
                <a:gd name="connsiteY27" fmla="*/ 1692283 h 3105115"/>
                <a:gd name="connsiteX28" fmla="*/ 1022294 w 2809963"/>
                <a:gd name="connsiteY28" fmla="*/ 1682503 h 3105115"/>
                <a:gd name="connsiteX29" fmla="*/ 879995 w 2809963"/>
                <a:gd name="connsiteY29" fmla="*/ 1663185 h 3105115"/>
                <a:gd name="connsiteX30" fmla="*/ 797467 w 2809963"/>
                <a:gd name="connsiteY30" fmla="*/ 3105115 h 3105115"/>
                <a:gd name="connsiteX31" fmla="*/ 609346 w 2809963"/>
                <a:gd name="connsiteY31" fmla="*/ 3105115 h 3105115"/>
                <a:gd name="connsiteX32" fmla="*/ 457858 w 2809963"/>
                <a:gd name="connsiteY32" fmla="*/ 1550284 h 3105115"/>
                <a:gd name="connsiteX33" fmla="*/ 81088 w 2809963"/>
                <a:gd name="connsiteY33" fmla="*/ 1201562 h 3105115"/>
                <a:gd name="connsiteX34" fmla="*/ 126 w 2809963"/>
                <a:gd name="connsiteY34" fmla="*/ 720455 h 3105115"/>
                <a:gd name="connsiteX35" fmla="*/ 372879 w 2809963"/>
                <a:gd name="connsiteY35" fmla="*/ 0 h 3105115"/>
                <a:gd name="connsiteX0" fmla="*/ 336738 w 2773822"/>
                <a:gd name="connsiteY0" fmla="*/ 0 h 3105115"/>
                <a:gd name="connsiteX1" fmla="*/ 701918 w 2773822"/>
                <a:gd name="connsiteY1" fmla="*/ 575259 h 3105115"/>
                <a:gd name="connsiteX2" fmla="*/ 752535 w 2773822"/>
                <a:gd name="connsiteY2" fmla="*/ 642020 h 3105115"/>
                <a:gd name="connsiteX3" fmla="*/ 971860 w 2773822"/>
                <a:gd name="connsiteY3" fmla="*/ 610170 h 3105115"/>
                <a:gd name="connsiteX4" fmla="*/ 1121150 w 2773822"/>
                <a:gd name="connsiteY4" fmla="*/ 542411 h 3105115"/>
                <a:gd name="connsiteX5" fmla="*/ 1781005 w 2773822"/>
                <a:gd name="connsiteY5" fmla="*/ 299916 h 3105115"/>
                <a:gd name="connsiteX6" fmla="*/ 2770768 w 2773822"/>
                <a:gd name="connsiteY6" fmla="*/ 941458 h 3105115"/>
                <a:gd name="connsiteX7" fmla="*/ 2739968 w 2773822"/>
                <a:gd name="connsiteY7" fmla="*/ 1150921 h 3105115"/>
                <a:gd name="connsiteX8" fmla="*/ 2729417 w 2773822"/>
                <a:gd name="connsiteY8" fmla="*/ 1175483 h 3105115"/>
                <a:gd name="connsiteX9" fmla="*/ 2732045 w 2773822"/>
                <a:gd name="connsiteY9" fmla="*/ 1197481 h 3105115"/>
                <a:gd name="connsiteX10" fmla="*/ 2712842 w 2773822"/>
                <a:gd name="connsiteY10" fmla="*/ 1409332 h 3105115"/>
                <a:gd name="connsiteX11" fmla="*/ 2639467 w 2773822"/>
                <a:gd name="connsiteY11" fmla="*/ 1608995 h 3105115"/>
                <a:gd name="connsiteX12" fmla="*/ 2633186 w 2773822"/>
                <a:gd name="connsiteY12" fmla="*/ 1618982 h 3105115"/>
                <a:gd name="connsiteX13" fmla="*/ 2773822 w 2773822"/>
                <a:gd name="connsiteY13" fmla="*/ 1900646 h 3105115"/>
                <a:gd name="connsiteX14" fmla="*/ 2759637 w 2773822"/>
                <a:gd name="connsiteY14" fmla="*/ 1912791 h 3105115"/>
                <a:gd name="connsiteX15" fmla="*/ 2771627 w 2773822"/>
                <a:gd name="connsiteY15" fmla="*/ 1916944 h 3105115"/>
                <a:gd name="connsiteX16" fmla="*/ 2289260 w 2773822"/>
                <a:gd name="connsiteY16" fmla="*/ 3080598 h 3105115"/>
                <a:gd name="connsiteX17" fmla="*/ 2147706 w 2773822"/>
                <a:gd name="connsiteY17" fmla="*/ 3031563 h 3105115"/>
                <a:gd name="connsiteX18" fmla="*/ 2444115 w 2773822"/>
                <a:gd name="connsiteY18" fmla="*/ 1976878 h 3105115"/>
                <a:gd name="connsiteX19" fmla="*/ 2283450 w 2773822"/>
                <a:gd name="connsiteY19" fmla="*/ 1862723 h 3105115"/>
                <a:gd name="connsiteX20" fmla="*/ 2249249 w 2773822"/>
                <a:gd name="connsiteY20" fmla="*/ 1860397 h 3105115"/>
                <a:gd name="connsiteX21" fmla="*/ 2076848 w 2773822"/>
                <a:gd name="connsiteY21" fmla="*/ 1726765 h 3105115"/>
                <a:gd name="connsiteX22" fmla="*/ 2048385 w 2773822"/>
                <a:gd name="connsiteY22" fmla="*/ 1667465 h 3105115"/>
                <a:gd name="connsiteX23" fmla="*/ 1861032 w 2773822"/>
                <a:gd name="connsiteY23" fmla="*/ 1692182 h 3105115"/>
                <a:gd name="connsiteX24" fmla="*/ 1668811 w 2773822"/>
                <a:gd name="connsiteY24" fmla="*/ 1689041 h 3105115"/>
                <a:gd name="connsiteX25" fmla="*/ 1538865 w 2773822"/>
                <a:gd name="connsiteY25" fmla="*/ 1667230 h 3105115"/>
                <a:gd name="connsiteX26" fmla="*/ 1442816 w 2773822"/>
                <a:gd name="connsiteY26" fmla="*/ 1681178 h 3105115"/>
                <a:gd name="connsiteX27" fmla="*/ 1207338 w 2773822"/>
                <a:gd name="connsiteY27" fmla="*/ 1692283 h 3105115"/>
                <a:gd name="connsiteX28" fmla="*/ 986153 w 2773822"/>
                <a:gd name="connsiteY28" fmla="*/ 1682503 h 3105115"/>
                <a:gd name="connsiteX29" fmla="*/ 843854 w 2773822"/>
                <a:gd name="connsiteY29" fmla="*/ 1663185 h 3105115"/>
                <a:gd name="connsiteX30" fmla="*/ 761326 w 2773822"/>
                <a:gd name="connsiteY30" fmla="*/ 3105115 h 3105115"/>
                <a:gd name="connsiteX31" fmla="*/ 573205 w 2773822"/>
                <a:gd name="connsiteY31" fmla="*/ 3105115 h 3105115"/>
                <a:gd name="connsiteX32" fmla="*/ 421717 w 2773822"/>
                <a:gd name="connsiteY32" fmla="*/ 1550284 h 3105115"/>
                <a:gd name="connsiteX33" fmla="*/ 44947 w 2773822"/>
                <a:gd name="connsiteY33" fmla="*/ 1201562 h 3105115"/>
                <a:gd name="connsiteX34" fmla="*/ 318 w 2773822"/>
                <a:gd name="connsiteY34" fmla="*/ 690177 h 3105115"/>
                <a:gd name="connsiteX35" fmla="*/ 336738 w 2773822"/>
                <a:gd name="connsiteY35" fmla="*/ 0 h 3105115"/>
                <a:gd name="connsiteX0" fmla="*/ 347401 w 2784485"/>
                <a:gd name="connsiteY0" fmla="*/ 0 h 3105115"/>
                <a:gd name="connsiteX1" fmla="*/ 712581 w 2784485"/>
                <a:gd name="connsiteY1" fmla="*/ 575259 h 3105115"/>
                <a:gd name="connsiteX2" fmla="*/ 763198 w 2784485"/>
                <a:gd name="connsiteY2" fmla="*/ 642020 h 3105115"/>
                <a:gd name="connsiteX3" fmla="*/ 982523 w 2784485"/>
                <a:gd name="connsiteY3" fmla="*/ 610170 h 3105115"/>
                <a:gd name="connsiteX4" fmla="*/ 1131813 w 2784485"/>
                <a:gd name="connsiteY4" fmla="*/ 542411 h 3105115"/>
                <a:gd name="connsiteX5" fmla="*/ 1791668 w 2784485"/>
                <a:gd name="connsiteY5" fmla="*/ 299916 h 3105115"/>
                <a:gd name="connsiteX6" fmla="*/ 2781431 w 2784485"/>
                <a:gd name="connsiteY6" fmla="*/ 941458 h 3105115"/>
                <a:gd name="connsiteX7" fmla="*/ 2750631 w 2784485"/>
                <a:gd name="connsiteY7" fmla="*/ 1150921 h 3105115"/>
                <a:gd name="connsiteX8" fmla="*/ 2740080 w 2784485"/>
                <a:gd name="connsiteY8" fmla="*/ 1175483 h 3105115"/>
                <a:gd name="connsiteX9" fmla="*/ 2742708 w 2784485"/>
                <a:gd name="connsiteY9" fmla="*/ 1197481 h 3105115"/>
                <a:gd name="connsiteX10" fmla="*/ 2723505 w 2784485"/>
                <a:gd name="connsiteY10" fmla="*/ 1409332 h 3105115"/>
                <a:gd name="connsiteX11" fmla="*/ 2650130 w 2784485"/>
                <a:gd name="connsiteY11" fmla="*/ 1608995 h 3105115"/>
                <a:gd name="connsiteX12" fmla="*/ 2643849 w 2784485"/>
                <a:gd name="connsiteY12" fmla="*/ 1618982 h 3105115"/>
                <a:gd name="connsiteX13" fmla="*/ 2784485 w 2784485"/>
                <a:gd name="connsiteY13" fmla="*/ 1900646 h 3105115"/>
                <a:gd name="connsiteX14" fmla="*/ 2770300 w 2784485"/>
                <a:gd name="connsiteY14" fmla="*/ 1912791 h 3105115"/>
                <a:gd name="connsiteX15" fmla="*/ 2782290 w 2784485"/>
                <a:gd name="connsiteY15" fmla="*/ 1916944 h 3105115"/>
                <a:gd name="connsiteX16" fmla="*/ 2299923 w 2784485"/>
                <a:gd name="connsiteY16" fmla="*/ 3080598 h 3105115"/>
                <a:gd name="connsiteX17" fmla="*/ 2158369 w 2784485"/>
                <a:gd name="connsiteY17" fmla="*/ 3031563 h 3105115"/>
                <a:gd name="connsiteX18" fmla="*/ 2454778 w 2784485"/>
                <a:gd name="connsiteY18" fmla="*/ 1976878 h 3105115"/>
                <a:gd name="connsiteX19" fmla="*/ 2294113 w 2784485"/>
                <a:gd name="connsiteY19" fmla="*/ 1862723 h 3105115"/>
                <a:gd name="connsiteX20" fmla="*/ 2259912 w 2784485"/>
                <a:gd name="connsiteY20" fmla="*/ 1860397 h 3105115"/>
                <a:gd name="connsiteX21" fmla="*/ 2087511 w 2784485"/>
                <a:gd name="connsiteY21" fmla="*/ 1726765 h 3105115"/>
                <a:gd name="connsiteX22" fmla="*/ 2059048 w 2784485"/>
                <a:gd name="connsiteY22" fmla="*/ 1667465 h 3105115"/>
                <a:gd name="connsiteX23" fmla="*/ 1871695 w 2784485"/>
                <a:gd name="connsiteY23" fmla="*/ 1692182 h 3105115"/>
                <a:gd name="connsiteX24" fmla="*/ 1679474 w 2784485"/>
                <a:gd name="connsiteY24" fmla="*/ 1689041 h 3105115"/>
                <a:gd name="connsiteX25" fmla="*/ 1549528 w 2784485"/>
                <a:gd name="connsiteY25" fmla="*/ 1667230 h 3105115"/>
                <a:gd name="connsiteX26" fmla="*/ 1453479 w 2784485"/>
                <a:gd name="connsiteY26" fmla="*/ 1681178 h 3105115"/>
                <a:gd name="connsiteX27" fmla="*/ 1218001 w 2784485"/>
                <a:gd name="connsiteY27" fmla="*/ 1692283 h 3105115"/>
                <a:gd name="connsiteX28" fmla="*/ 996816 w 2784485"/>
                <a:gd name="connsiteY28" fmla="*/ 1682503 h 3105115"/>
                <a:gd name="connsiteX29" fmla="*/ 854517 w 2784485"/>
                <a:gd name="connsiteY29" fmla="*/ 1663185 h 3105115"/>
                <a:gd name="connsiteX30" fmla="*/ 771989 w 2784485"/>
                <a:gd name="connsiteY30" fmla="*/ 3105115 h 3105115"/>
                <a:gd name="connsiteX31" fmla="*/ 583868 w 2784485"/>
                <a:gd name="connsiteY31" fmla="*/ 3105115 h 3105115"/>
                <a:gd name="connsiteX32" fmla="*/ 432380 w 2784485"/>
                <a:gd name="connsiteY32" fmla="*/ 1550284 h 3105115"/>
                <a:gd name="connsiteX33" fmla="*/ 55610 w 2784485"/>
                <a:gd name="connsiteY33" fmla="*/ 1201562 h 3105115"/>
                <a:gd name="connsiteX34" fmla="*/ 10981 w 2784485"/>
                <a:gd name="connsiteY34" fmla="*/ 690177 h 3105115"/>
                <a:gd name="connsiteX35" fmla="*/ 347401 w 2784485"/>
                <a:gd name="connsiteY35" fmla="*/ 0 h 3105115"/>
                <a:gd name="connsiteX0" fmla="*/ 347401 w 2784485"/>
                <a:gd name="connsiteY0" fmla="*/ 0 h 3105115"/>
                <a:gd name="connsiteX1" fmla="*/ 712581 w 2784485"/>
                <a:gd name="connsiteY1" fmla="*/ 575259 h 3105115"/>
                <a:gd name="connsiteX2" fmla="*/ 763198 w 2784485"/>
                <a:gd name="connsiteY2" fmla="*/ 642020 h 3105115"/>
                <a:gd name="connsiteX3" fmla="*/ 982523 w 2784485"/>
                <a:gd name="connsiteY3" fmla="*/ 610170 h 3105115"/>
                <a:gd name="connsiteX4" fmla="*/ 1131813 w 2784485"/>
                <a:gd name="connsiteY4" fmla="*/ 542411 h 3105115"/>
                <a:gd name="connsiteX5" fmla="*/ 1791668 w 2784485"/>
                <a:gd name="connsiteY5" fmla="*/ 299916 h 3105115"/>
                <a:gd name="connsiteX6" fmla="*/ 2781431 w 2784485"/>
                <a:gd name="connsiteY6" fmla="*/ 941458 h 3105115"/>
                <a:gd name="connsiteX7" fmla="*/ 2750631 w 2784485"/>
                <a:gd name="connsiteY7" fmla="*/ 1150921 h 3105115"/>
                <a:gd name="connsiteX8" fmla="*/ 2740080 w 2784485"/>
                <a:gd name="connsiteY8" fmla="*/ 1175483 h 3105115"/>
                <a:gd name="connsiteX9" fmla="*/ 2742708 w 2784485"/>
                <a:gd name="connsiteY9" fmla="*/ 1197481 h 3105115"/>
                <a:gd name="connsiteX10" fmla="*/ 2723505 w 2784485"/>
                <a:gd name="connsiteY10" fmla="*/ 1409332 h 3105115"/>
                <a:gd name="connsiteX11" fmla="*/ 2650130 w 2784485"/>
                <a:gd name="connsiteY11" fmla="*/ 1608995 h 3105115"/>
                <a:gd name="connsiteX12" fmla="*/ 2643849 w 2784485"/>
                <a:gd name="connsiteY12" fmla="*/ 1618982 h 3105115"/>
                <a:gd name="connsiteX13" fmla="*/ 2784485 w 2784485"/>
                <a:gd name="connsiteY13" fmla="*/ 1900646 h 3105115"/>
                <a:gd name="connsiteX14" fmla="*/ 2770300 w 2784485"/>
                <a:gd name="connsiteY14" fmla="*/ 1912791 h 3105115"/>
                <a:gd name="connsiteX15" fmla="*/ 2299923 w 2784485"/>
                <a:gd name="connsiteY15" fmla="*/ 3080598 h 3105115"/>
                <a:gd name="connsiteX16" fmla="*/ 2158369 w 2784485"/>
                <a:gd name="connsiteY16" fmla="*/ 3031563 h 3105115"/>
                <a:gd name="connsiteX17" fmla="*/ 2454778 w 2784485"/>
                <a:gd name="connsiteY17" fmla="*/ 1976878 h 3105115"/>
                <a:gd name="connsiteX18" fmla="*/ 2294113 w 2784485"/>
                <a:gd name="connsiteY18" fmla="*/ 1862723 h 3105115"/>
                <a:gd name="connsiteX19" fmla="*/ 2259912 w 2784485"/>
                <a:gd name="connsiteY19" fmla="*/ 1860397 h 3105115"/>
                <a:gd name="connsiteX20" fmla="*/ 2087511 w 2784485"/>
                <a:gd name="connsiteY20" fmla="*/ 1726765 h 3105115"/>
                <a:gd name="connsiteX21" fmla="*/ 2059048 w 2784485"/>
                <a:gd name="connsiteY21" fmla="*/ 1667465 h 3105115"/>
                <a:gd name="connsiteX22" fmla="*/ 1871695 w 2784485"/>
                <a:gd name="connsiteY22" fmla="*/ 1692182 h 3105115"/>
                <a:gd name="connsiteX23" fmla="*/ 1679474 w 2784485"/>
                <a:gd name="connsiteY23" fmla="*/ 1689041 h 3105115"/>
                <a:gd name="connsiteX24" fmla="*/ 1549528 w 2784485"/>
                <a:gd name="connsiteY24" fmla="*/ 1667230 h 3105115"/>
                <a:gd name="connsiteX25" fmla="*/ 1453479 w 2784485"/>
                <a:gd name="connsiteY25" fmla="*/ 1681178 h 3105115"/>
                <a:gd name="connsiteX26" fmla="*/ 1218001 w 2784485"/>
                <a:gd name="connsiteY26" fmla="*/ 1692283 h 3105115"/>
                <a:gd name="connsiteX27" fmla="*/ 996816 w 2784485"/>
                <a:gd name="connsiteY27" fmla="*/ 1682503 h 3105115"/>
                <a:gd name="connsiteX28" fmla="*/ 854517 w 2784485"/>
                <a:gd name="connsiteY28" fmla="*/ 1663185 h 3105115"/>
                <a:gd name="connsiteX29" fmla="*/ 771989 w 2784485"/>
                <a:gd name="connsiteY29" fmla="*/ 3105115 h 3105115"/>
                <a:gd name="connsiteX30" fmla="*/ 583868 w 2784485"/>
                <a:gd name="connsiteY30" fmla="*/ 3105115 h 3105115"/>
                <a:gd name="connsiteX31" fmla="*/ 432380 w 2784485"/>
                <a:gd name="connsiteY31" fmla="*/ 1550284 h 3105115"/>
                <a:gd name="connsiteX32" fmla="*/ 55610 w 2784485"/>
                <a:gd name="connsiteY32" fmla="*/ 1201562 h 3105115"/>
                <a:gd name="connsiteX33" fmla="*/ 10981 w 2784485"/>
                <a:gd name="connsiteY33" fmla="*/ 690177 h 3105115"/>
                <a:gd name="connsiteX34" fmla="*/ 347401 w 2784485"/>
                <a:gd name="connsiteY34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0080 w 2782289"/>
                <a:gd name="connsiteY8" fmla="*/ 1175483 h 3105115"/>
                <a:gd name="connsiteX9" fmla="*/ 2742708 w 2782289"/>
                <a:gd name="connsiteY9" fmla="*/ 1197481 h 3105115"/>
                <a:gd name="connsiteX10" fmla="*/ 2723505 w 2782289"/>
                <a:gd name="connsiteY10" fmla="*/ 1409332 h 3105115"/>
                <a:gd name="connsiteX11" fmla="*/ 2650130 w 2782289"/>
                <a:gd name="connsiteY11" fmla="*/ 1608995 h 3105115"/>
                <a:gd name="connsiteX12" fmla="*/ 2643849 w 2782289"/>
                <a:gd name="connsiteY12" fmla="*/ 1618982 h 3105115"/>
                <a:gd name="connsiteX13" fmla="*/ 2770300 w 2782289"/>
                <a:gd name="connsiteY13" fmla="*/ 1912791 h 3105115"/>
                <a:gd name="connsiteX14" fmla="*/ 2299923 w 2782289"/>
                <a:gd name="connsiteY14" fmla="*/ 3080598 h 3105115"/>
                <a:gd name="connsiteX15" fmla="*/ 2158369 w 2782289"/>
                <a:gd name="connsiteY15" fmla="*/ 3031563 h 3105115"/>
                <a:gd name="connsiteX16" fmla="*/ 2454778 w 2782289"/>
                <a:gd name="connsiteY16" fmla="*/ 1976878 h 3105115"/>
                <a:gd name="connsiteX17" fmla="*/ 2294113 w 2782289"/>
                <a:gd name="connsiteY17" fmla="*/ 1862723 h 3105115"/>
                <a:gd name="connsiteX18" fmla="*/ 2259912 w 2782289"/>
                <a:gd name="connsiteY18" fmla="*/ 1860397 h 3105115"/>
                <a:gd name="connsiteX19" fmla="*/ 2087511 w 2782289"/>
                <a:gd name="connsiteY19" fmla="*/ 1726765 h 3105115"/>
                <a:gd name="connsiteX20" fmla="*/ 2059048 w 2782289"/>
                <a:gd name="connsiteY20" fmla="*/ 1667465 h 3105115"/>
                <a:gd name="connsiteX21" fmla="*/ 1871695 w 2782289"/>
                <a:gd name="connsiteY21" fmla="*/ 1692182 h 3105115"/>
                <a:gd name="connsiteX22" fmla="*/ 1679474 w 2782289"/>
                <a:gd name="connsiteY22" fmla="*/ 1689041 h 3105115"/>
                <a:gd name="connsiteX23" fmla="*/ 1549528 w 2782289"/>
                <a:gd name="connsiteY23" fmla="*/ 1667230 h 3105115"/>
                <a:gd name="connsiteX24" fmla="*/ 1453479 w 2782289"/>
                <a:gd name="connsiteY24" fmla="*/ 1681178 h 3105115"/>
                <a:gd name="connsiteX25" fmla="*/ 1218001 w 2782289"/>
                <a:gd name="connsiteY25" fmla="*/ 1692283 h 3105115"/>
                <a:gd name="connsiteX26" fmla="*/ 996816 w 2782289"/>
                <a:gd name="connsiteY26" fmla="*/ 1682503 h 3105115"/>
                <a:gd name="connsiteX27" fmla="*/ 854517 w 2782289"/>
                <a:gd name="connsiteY27" fmla="*/ 1663185 h 3105115"/>
                <a:gd name="connsiteX28" fmla="*/ 771989 w 2782289"/>
                <a:gd name="connsiteY28" fmla="*/ 3105115 h 3105115"/>
                <a:gd name="connsiteX29" fmla="*/ 583868 w 2782289"/>
                <a:gd name="connsiteY29" fmla="*/ 3105115 h 3105115"/>
                <a:gd name="connsiteX30" fmla="*/ 432380 w 2782289"/>
                <a:gd name="connsiteY30" fmla="*/ 1550284 h 3105115"/>
                <a:gd name="connsiteX31" fmla="*/ 55610 w 2782289"/>
                <a:gd name="connsiteY31" fmla="*/ 1201562 h 3105115"/>
                <a:gd name="connsiteX32" fmla="*/ 10981 w 2782289"/>
                <a:gd name="connsiteY32" fmla="*/ 690177 h 3105115"/>
                <a:gd name="connsiteX33" fmla="*/ 347401 w 2782289"/>
                <a:gd name="connsiteY33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0080 w 2782289"/>
                <a:gd name="connsiteY8" fmla="*/ 1175483 h 3105115"/>
                <a:gd name="connsiteX9" fmla="*/ 2742708 w 2782289"/>
                <a:gd name="connsiteY9" fmla="*/ 1197481 h 3105115"/>
                <a:gd name="connsiteX10" fmla="*/ 2723505 w 2782289"/>
                <a:gd name="connsiteY10" fmla="*/ 1409332 h 3105115"/>
                <a:gd name="connsiteX11" fmla="*/ 2650130 w 2782289"/>
                <a:gd name="connsiteY11" fmla="*/ 1608995 h 3105115"/>
                <a:gd name="connsiteX12" fmla="*/ 2643849 w 2782289"/>
                <a:gd name="connsiteY12" fmla="*/ 1618982 h 3105115"/>
                <a:gd name="connsiteX13" fmla="*/ 2770300 w 2782289"/>
                <a:gd name="connsiteY13" fmla="*/ 1912791 h 3105115"/>
                <a:gd name="connsiteX14" fmla="*/ 2299923 w 2782289"/>
                <a:gd name="connsiteY14" fmla="*/ 3080598 h 3105115"/>
                <a:gd name="connsiteX15" fmla="*/ 2158369 w 2782289"/>
                <a:gd name="connsiteY15" fmla="*/ 3031563 h 3105115"/>
                <a:gd name="connsiteX16" fmla="*/ 2454778 w 2782289"/>
                <a:gd name="connsiteY16" fmla="*/ 1976878 h 3105115"/>
                <a:gd name="connsiteX17" fmla="*/ 2259912 w 2782289"/>
                <a:gd name="connsiteY17" fmla="*/ 1860397 h 3105115"/>
                <a:gd name="connsiteX18" fmla="*/ 2087511 w 2782289"/>
                <a:gd name="connsiteY18" fmla="*/ 1726765 h 3105115"/>
                <a:gd name="connsiteX19" fmla="*/ 2059048 w 2782289"/>
                <a:gd name="connsiteY19" fmla="*/ 1667465 h 3105115"/>
                <a:gd name="connsiteX20" fmla="*/ 1871695 w 2782289"/>
                <a:gd name="connsiteY20" fmla="*/ 1692182 h 3105115"/>
                <a:gd name="connsiteX21" fmla="*/ 1679474 w 2782289"/>
                <a:gd name="connsiteY21" fmla="*/ 1689041 h 3105115"/>
                <a:gd name="connsiteX22" fmla="*/ 1549528 w 2782289"/>
                <a:gd name="connsiteY22" fmla="*/ 1667230 h 3105115"/>
                <a:gd name="connsiteX23" fmla="*/ 1453479 w 2782289"/>
                <a:gd name="connsiteY23" fmla="*/ 1681178 h 3105115"/>
                <a:gd name="connsiteX24" fmla="*/ 1218001 w 2782289"/>
                <a:gd name="connsiteY24" fmla="*/ 1692283 h 3105115"/>
                <a:gd name="connsiteX25" fmla="*/ 996816 w 2782289"/>
                <a:gd name="connsiteY25" fmla="*/ 1682503 h 3105115"/>
                <a:gd name="connsiteX26" fmla="*/ 854517 w 2782289"/>
                <a:gd name="connsiteY26" fmla="*/ 1663185 h 3105115"/>
                <a:gd name="connsiteX27" fmla="*/ 771989 w 2782289"/>
                <a:gd name="connsiteY27" fmla="*/ 3105115 h 3105115"/>
                <a:gd name="connsiteX28" fmla="*/ 583868 w 2782289"/>
                <a:gd name="connsiteY28" fmla="*/ 3105115 h 3105115"/>
                <a:gd name="connsiteX29" fmla="*/ 432380 w 2782289"/>
                <a:gd name="connsiteY29" fmla="*/ 1550284 h 3105115"/>
                <a:gd name="connsiteX30" fmla="*/ 55610 w 2782289"/>
                <a:gd name="connsiteY30" fmla="*/ 1201562 h 3105115"/>
                <a:gd name="connsiteX31" fmla="*/ 10981 w 2782289"/>
                <a:gd name="connsiteY31" fmla="*/ 690177 h 3105115"/>
                <a:gd name="connsiteX32" fmla="*/ 347401 w 2782289"/>
                <a:gd name="connsiteY32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2708 w 2782289"/>
                <a:gd name="connsiteY8" fmla="*/ 1197481 h 3105115"/>
                <a:gd name="connsiteX9" fmla="*/ 2723505 w 2782289"/>
                <a:gd name="connsiteY9" fmla="*/ 1409332 h 3105115"/>
                <a:gd name="connsiteX10" fmla="*/ 2650130 w 2782289"/>
                <a:gd name="connsiteY10" fmla="*/ 1608995 h 3105115"/>
                <a:gd name="connsiteX11" fmla="*/ 2643849 w 2782289"/>
                <a:gd name="connsiteY11" fmla="*/ 1618982 h 3105115"/>
                <a:gd name="connsiteX12" fmla="*/ 2770300 w 2782289"/>
                <a:gd name="connsiteY12" fmla="*/ 1912791 h 3105115"/>
                <a:gd name="connsiteX13" fmla="*/ 2299923 w 2782289"/>
                <a:gd name="connsiteY13" fmla="*/ 3080598 h 3105115"/>
                <a:gd name="connsiteX14" fmla="*/ 2158369 w 2782289"/>
                <a:gd name="connsiteY14" fmla="*/ 3031563 h 3105115"/>
                <a:gd name="connsiteX15" fmla="*/ 2454778 w 2782289"/>
                <a:gd name="connsiteY15" fmla="*/ 1976878 h 3105115"/>
                <a:gd name="connsiteX16" fmla="*/ 2259912 w 2782289"/>
                <a:gd name="connsiteY16" fmla="*/ 1860397 h 3105115"/>
                <a:gd name="connsiteX17" fmla="*/ 2087511 w 2782289"/>
                <a:gd name="connsiteY17" fmla="*/ 1726765 h 3105115"/>
                <a:gd name="connsiteX18" fmla="*/ 2059048 w 2782289"/>
                <a:gd name="connsiteY18" fmla="*/ 1667465 h 3105115"/>
                <a:gd name="connsiteX19" fmla="*/ 1871695 w 2782289"/>
                <a:gd name="connsiteY19" fmla="*/ 1692182 h 3105115"/>
                <a:gd name="connsiteX20" fmla="*/ 1679474 w 2782289"/>
                <a:gd name="connsiteY20" fmla="*/ 1689041 h 3105115"/>
                <a:gd name="connsiteX21" fmla="*/ 1549528 w 2782289"/>
                <a:gd name="connsiteY21" fmla="*/ 1667230 h 3105115"/>
                <a:gd name="connsiteX22" fmla="*/ 1453479 w 2782289"/>
                <a:gd name="connsiteY22" fmla="*/ 1681178 h 3105115"/>
                <a:gd name="connsiteX23" fmla="*/ 1218001 w 2782289"/>
                <a:gd name="connsiteY23" fmla="*/ 1692283 h 3105115"/>
                <a:gd name="connsiteX24" fmla="*/ 996816 w 2782289"/>
                <a:gd name="connsiteY24" fmla="*/ 1682503 h 3105115"/>
                <a:gd name="connsiteX25" fmla="*/ 854517 w 2782289"/>
                <a:gd name="connsiteY25" fmla="*/ 1663185 h 3105115"/>
                <a:gd name="connsiteX26" fmla="*/ 771989 w 2782289"/>
                <a:gd name="connsiteY26" fmla="*/ 3105115 h 3105115"/>
                <a:gd name="connsiteX27" fmla="*/ 583868 w 2782289"/>
                <a:gd name="connsiteY27" fmla="*/ 3105115 h 3105115"/>
                <a:gd name="connsiteX28" fmla="*/ 432380 w 2782289"/>
                <a:gd name="connsiteY28" fmla="*/ 1550284 h 3105115"/>
                <a:gd name="connsiteX29" fmla="*/ 55610 w 2782289"/>
                <a:gd name="connsiteY29" fmla="*/ 1201562 h 3105115"/>
                <a:gd name="connsiteX30" fmla="*/ 10981 w 2782289"/>
                <a:gd name="connsiteY30" fmla="*/ 690177 h 3105115"/>
                <a:gd name="connsiteX31" fmla="*/ 347401 w 2782289"/>
                <a:gd name="connsiteY31" fmla="*/ 0 h 3105115"/>
                <a:gd name="connsiteX0" fmla="*/ 297833 w 2732721"/>
                <a:gd name="connsiteY0" fmla="*/ 0 h 3105115"/>
                <a:gd name="connsiteX1" fmla="*/ 663013 w 2732721"/>
                <a:gd name="connsiteY1" fmla="*/ 575259 h 3105115"/>
                <a:gd name="connsiteX2" fmla="*/ 713630 w 2732721"/>
                <a:gd name="connsiteY2" fmla="*/ 642020 h 3105115"/>
                <a:gd name="connsiteX3" fmla="*/ 932955 w 2732721"/>
                <a:gd name="connsiteY3" fmla="*/ 610170 h 3105115"/>
                <a:gd name="connsiteX4" fmla="*/ 1082245 w 2732721"/>
                <a:gd name="connsiteY4" fmla="*/ 542411 h 3105115"/>
                <a:gd name="connsiteX5" fmla="*/ 1742100 w 2732721"/>
                <a:gd name="connsiteY5" fmla="*/ 299916 h 3105115"/>
                <a:gd name="connsiteX6" fmla="*/ 2731863 w 2732721"/>
                <a:gd name="connsiteY6" fmla="*/ 941458 h 3105115"/>
                <a:gd name="connsiteX7" fmla="*/ 2701063 w 2732721"/>
                <a:gd name="connsiteY7" fmla="*/ 1150921 h 3105115"/>
                <a:gd name="connsiteX8" fmla="*/ 2693140 w 2732721"/>
                <a:gd name="connsiteY8" fmla="*/ 1197481 h 3105115"/>
                <a:gd name="connsiteX9" fmla="*/ 2673937 w 2732721"/>
                <a:gd name="connsiteY9" fmla="*/ 1409332 h 3105115"/>
                <a:gd name="connsiteX10" fmla="*/ 2600562 w 2732721"/>
                <a:gd name="connsiteY10" fmla="*/ 1608995 h 3105115"/>
                <a:gd name="connsiteX11" fmla="*/ 2594281 w 2732721"/>
                <a:gd name="connsiteY11" fmla="*/ 1618982 h 3105115"/>
                <a:gd name="connsiteX12" fmla="*/ 2720732 w 2732721"/>
                <a:gd name="connsiteY12" fmla="*/ 1912791 h 3105115"/>
                <a:gd name="connsiteX13" fmla="*/ 2250355 w 2732721"/>
                <a:gd name="connsiteY13" fmla="*/ 3080598 h 3105115"/>
                <a:gd name="connsiteX14" fmla="*/ 2108801 w 2732721"/>
                <a:gd name="connsiteY14" fmla="*/ 3031563 h 3105115"/>
                <a:gd name="connsiteX15" fmla="*/ 2405210 w 2732721"/>
                <a:gd name="connsiteY15" fmla="*/ 1976878 h 3105115"/>
                <a:gd name="connsiteX16" fmla="*/ 2210344 w 2732721"/>
                <a:gd name="connsiteY16" fmla="*/ 1860397 h 3105115"/>
                <a:gd name="connsiteX17" fmla="*/ 2037943 w 2732721"/>
                <a:gd name="connsiteY17" fmla="*/ 1726765 h 3105115"/>
                <a:gd name="connsiteX18" fmla="*/ 2009480 w 2732721"/>
                <a:gd name="connsiteY18" fmla="*/ 1667465 h 3105115"/>
                <a:gd name="connsiteX19" fmla="*/ 1822127 w 2732721"/>
                <a:gd name="connsiteY19" fmla="*/ 1692182 h 3105115"/>
                <a:gd name="connsiteX20" fmla="*/ 1629906 w 2732721"/>
                <a:gd name="connsiteY20" fmla="*/ 1689041 h 3105115"/>
                <a:gd name="connsiteX21" fmla="*/ 1499960 w 2732721"/>
                <a:gd name="connsiteY21" fmla="*/ 1667230 h 3105115"/>
                <a:gd name="connsiteX22" fmla="*/ 1403911 w 2732721"/>
                <a:gd name="connsiteY22" fmla="*/ 1681178 h 3105115"/>
                <a:gd name="connsiteX23" fmla="*/ 1168433 w 2732721"/>
                <a:gd name="connsiteY23" fmla="*/ 1692283 h 3105115"/>
                <a:gd name="connsiteX24" fmla="*/ 947248 w 2732721"/>
                <a:gd name="connsiteY24" fmla="*/ 1682503 h 3105115"/>
                <a:gd name="connsiteX25" fmla="*/ 804949 w 2732721"/>
                <a:gd name="connsiteY25" fmla="*/ 1663185 h 3105115"/>
                <a:gd name="connsiteX26" fmla="*/ 722421 w 2732721"/>
                <a:gd name="connsiteY26" fmla="*/ 3105115 h 3105115"/>
                <a:gd name="connsiteX27" fmla="*/ 534300 w 2732721"/>
                <a:gd name="connsiteY27" fmla="*/ 3105115 h 3105115"/>
                <a:gd name="connsiteX28" fmla="*/ 382812 w 2732721"/>
                <a:gd name="connsiteY28" fmla="*/ 1550284 h 3105115"/>
                <a:gd name="connsiteX29" fmla="*/ 6042 w 2732721"/>
                <a:gd name="connsiteY29" fmla="*/ 1201562 h 3105115"/>
                <a:gd name="connsiteX30" fmla="*/ 82710 w 2732721"/>
                <a:gd name="connsiteY30" fmla="*/ 550218 h 3105115"/>
                <a:gd name="connsiteX31" fmla="*/ 297833 w 2732721"/>
                <a:gd name="connsiteY31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64454 w 2674754"/>
                <a:gd name="connsiteY26" fmla="*/ 3105115 h 3105115"/>
                <a:gd name="connsiteX27" fmla="*/ 476333 w 2674754"/>
                <a:gd name="connsiteY27" fmla="*/ 3105115 h 3105115"/>
                <a:gd name="connsiteX28" fmla="*/ 324845 w 2674754"/>
                <a:gd name="connsiteY28" fmla="*/ 1550284 h 3105115"/>
                <a:gd name="connsiteX29" fmla="*/ 22720 w 2674754"/>
                <a:gd name="connsiteY29" fmla="*/ 1266877 h 3105115"/>
                <a:gd name="connsiteX30" fmla="*/ 24743 w 2674754"/>
                <a:gd name="connsiteY30" fmla="*/ 550218 h 3105115"/>
                <a:gd name="connsiteX31" fmla="*/ 239866 w 2674754"/>
                <a:gd name="connsiteY31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94344 w 2674754"/>
                <a:gd name="connsiteY26" fmla="*/ 2694060 h 3105115"/>
                <a:gd name="connsiteX27" fmla="*/ 664454 w 2674754"/>
                <a:gd name="connsiteY27" fmla="*/ 3105115 h 3105115"/>
                <a:gd name="connsiteX28" fmla="*/ 476333 w 2674754"/>
                <a:gd name="connsiteY28" fmla="*/ 3105115 h 3105115"/>
                <a:gd name="connsiteX29" fmla="*/ 324845 w 2674754"/>
                <a:gd name="connsiteY29" fmla="*/ 1550284 h 3105115"/>
                <a:gd name="connsiteX30" fmla="*/ 22720 w 2674754"/>
                <a:gd name="connsiteY30" fmla="*/ 1266877 h 3105115"/>
                <a:gd name="connsiteX31" fmla="*/ 24743 w 2674754"/>
                <a:gd name="connsiteY31" fmla="*/ 550218 h 3105115"/>
                <a:gd name="connsiteX32" fmla="*/ 239866 w 2674754"/>
                <a:gd name="connsiteY32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476333 w 2674754"/>
                <a:gd name="connsiteY28" fmla="*/ 3105115 h 3105115"/>
                <a:gd name="connsiteX29" fmla="*/ 324845 w 2674754"/>
                <a:gd name="connsiteY29" fmla="*/ 1550284 h 3105115"/>
                <a:gd name="connsiteX30" fmla="*/ 22720 w 2674754"/>
                <a:gd name="connsiteY30" fmla="*/ 1266877 h 3105115"/>
                <a:gd name="connsiteX31" fmla="*/ 24743 w 2674754"/>
                <a:gd name="connsiteY31" fmla="*/ 550218 h 3105115"/>
                <a:gd name="connsiteX32" fmla="*/ 239866 w 2674754"/>
                <a:gd name="connsiteY32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594751 w 2674754"/>
                <a:gd name="connsiteY28" fmla="*/ 3102436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97563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82458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82458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674754" h="3105115">
                  <a:moveTo>
                    <a:pt x="239866" y="0"/>
                  </a:moveTo>
                  <a:cubicBezTo>
                    <a:pt x="419999" y="0"/>
                    <a:pt x="570288" y="246960"/>
                    <a:pt x="605046" y="575259"/>
                  </a:cubicBezTo>
                  <a:lnTo>
                    <a:pt x="655663" y="642020"/>
                  </a:lnTo>
                  <a:cubicBezTo>
                    <a:pt x="725557" y="628191"/>
                    <a:pt x="798926" y="617452"/>
                    <a:pt x="874988" y="610170"/>
                  </a:cubicBezTo>
                  <a:lnTo>
                    <a:pt x="1024278" y="542411"/>
                  </a:lnTo>
                  <a:cubicBezTo>
                    <a:pt x="1188908" y="406557"/>
                    <a:pt x="1421867" y="314991"/>
                    <a:pt x="1684133" y="299916"/>
                  </a:cubicBezTo>
                  <a:cubicBezTo>
                    <a:pt x="2208665" y="269766"/>
                    <a:pt x="2651797" y="556995"/>
                    <a:pt x="2673896" y="941458"/>
                  </a:cubicBezTo>
                  <a:cubicBezTo>
                    <a:pt x="2678040" y="1013545"/>
                    <a:pt x="2667087" y="1083932"/>
                    <a:pt x="2643096" y="1150921"/>
                  </a:cubicBezTo>
                  <a:lnTo>
                    <a:pt x="2635173" y="1197481"/>
                  </a:lnTo>
                  <a:cubicBezTo>
                    <a:pt x="2638387" y="1264647"/>
                    <a:pt x="2632389" y="1336347"/>
                    <a:pt x="2615970" y="1409332"/>
                  </a:cubicBezTo>
                  <a:cubicBezTo>
                    <a:pt x="2599550" y="1482317"/>
                    <a:pt x="2574264" y="1549678"/>
                    <a:pt x="2542595" y="1608995"/>
                  </a:cubicBezTo>
                  <a:lnTo>
                    <a:pt x="2536314" y="1618982"/>
                  </a:lnTo>
                  <a:lnTo>
                    <a:pt x="2662765" y="1912791"/>
                  </a:lnTo>
                  <a:lnTo>
                    <a:pt x="2192388" y="3080598"/>
                  </a:lnTo>
                  <a:lnTo>
                    <a:pt x="2050834" y="3031563"/>
                  </a:lnTo>
                  <a:lnTo>
                    <a:pt x="2347243" y="1976878"/>
                  </a:lnTo>
                  <a:lnTo>
                    <a:pt x="2152377" y="1860397"/>
                  </a:lnTo>
                  <a:cubicBezTo>
                    <a:pt x="2080992" y="1844338"/>
                    <a:pt x="2022164" y="1796138"/>
                    <a:pt x="1979976" y="1726765"/>
                  </a:cubicBezTo>
                  <a:lnTo>
                    <a:pt x="1951513" y="1667465"/>
                  </a:lnTo>
                  <a:lnTo>
                    <a:pt x="1764160" y="1692182"/>
                  </a:lnTo>
                  <a:cubicBezTo>
                    <a:pt x="1698593" y="1695951"/>
                    <a:pt x="1634298" y="1694760"/>
                    <a:pt x="1571939" y="1689041"/>
                  </a:cubicBezTo>
                  <a:lnTo>
                    <a:pt x="1441993" y="1667230"/>
                  </a:lnTo>
                  <a:lnTo>
                    <a:pt x="1345944" y="1681178"/>
                  </a:lnTo>
                  <a:cubicBezTo>
                    <a:pt x="1269883" y="1688459"/>
                    <a:pt x="1191129" y="1692283"/>
                    <a:pt x="1110466" y="1692283"/>
                  </a:cubicBezTo>
                  <a:cubicBezTo>
                    <a:pt x="1034845" y="1692283"/>
                    <a:pt x="960901" y="1688922"/>
                    <a:pt x="889281" y="1682503"/>
                  </a:cubicBezTo>
                  <a:lnTo>
                    <a:pt x="746982" y="1663185"/>
                  </a:lnTo>
                  <a:lnTo>
                    <a:pt x="616852" y="2838768"/>
                  </a:lnTo>
                  <a:lnTo>
                    <a:pt x="662162" y="3082458"/>
                  </a:lnTo>
                  <a:lnTo>
                    <a:pt x="578709" y="3039500"/>
                  </a:lnTo>
                  <a:lnTo>
                    <a:pt x="476333" y="3105115"/>
                  </a:lnTo>
                  <a:lnTo>
                    <a:pt x="324845" y="1550284"/>
                  </a:lnTo>
                  <a:cubicBezTo>
                    <a:pt x="117348" y="1462058"/>
                    <a:pt x="52638" y="1404693"/>
                    <a:pt x="22720" y="1266877"/>
                  </a:cubicBezTo>
                  <a:cubicBezTo>
                    <a:pt x="-4267" y="1106508"/>
                    <a:pt x="-11448" y="761364"/>
                    <a:pt x="24743" y="550218"/>
                  </a:cubicBezTo>
                  <a:cubicBezTo>
                    <a:pt x="60934" y="339072"/>
                    <a:pt x="116877" y="24199"/>
                    <a:pt x="239866" y="0"/>
                  </a:cubicBezTo>
                  <a:close/>
                </a:path>
              </a:pathLst>
            </a:custGeom>
            <a:solidFill>
              <a:srgbClr val="D5823E"/>
            </a:solidFill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DA7EC41D-5306-7198-305C-CC83231BF82F}"/>
                </a:ext>
              </a:extLst>
            </p:cNvPr>
            <p:cNvSpPr/>
            <p:nvPr/>
          </p:nvSpPr>
          <p:spPr>
            <a:xfrm>
              <a:off x="3460062" y="8653145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2270198B-32B4-DCC8-8B4F-0205A81020F9}"/>
                </a:ext>
              </a:extLst>
            </p:cNvPr>
            <p:cNvGrpSpPr/>
            <p:nvPr/>
          </p:nvGrpSpPr>
          <p:grpSpPr>
            <a:xfrm>
              <a:off x="1815288" y="6515820"/>
              <a:ext cx="2043894" cy="1986538"/>
              <a:chOff x="5819438" y="6515068"/>
              <a:chExt cx="1779675" cy="2054799"/>
            </a:xfrm>
          </p:grpSpPr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0E5CB0AF-2114-37A8-D155-E0F402E6A1FE}"/>
                  </a:ext>
                </a:extLst>
              </p:cNvPr>
              <p:cNvSpPr/>
              <p:nvPr/>
            </p:nvSpPr>
            <p:spPr>
              <a:xfrm>
                <a:off x="6331462" y="7418249"/>
                <a:ext cx="750600" cy="1138290"/>
              </a:xfrm>
              <a:custGeom>
                <a:avLst/>
                <a:gdLst>
                  <a:gd name="connsiteX0" fmla="*/ 211950 w 1582251"/>
                  <a:gd name="connsiteY0" fmla="*/ 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11" fmla="*/ 211950 w 1582251"/>
                  <a:gd name="connsiteY11" fmla="*/ 0 h 2846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82251" h="2846501">
                    <a:moveTo>
                      <a:pt x="211950" y="0"/>
                    </a:moveTo>
                    <a:lnTo>
                      <a:pt x="1370301" y="0"/>
                    </a:lnTo>
                    <a:cubicBezTo>
                      <a:pt x="1487358" y="0"/>
                      <a:pt x="1582251" y="94893"/>
                      <a:pt x="1582251" y="211950"/>
                    </a:cubicBezTo>
                    <a:lnTo>
                      <a:pt x="1582251" y="1059751"/>
                    </a:lnTo>
                    <a:lnTo>
                      <a:pt x="1579808" y="1083991"/>
                    </a:lnTo>
                    <a:lnTo>
                      <a:pt x="1580782" y="1088469"/>
                    </a:lnTo>
                    <a:cubicBezTo>
                      <a:pt x="1615280" y="1507048"/>
                      <a:pt x="1033079" y="2846501"/>
                      <a:pt x="791125" y="2846501"/>
                    </a:cubicBezTo>
                    <a:cubicBezTo>
                      <a:pt x="549172" y="2846501"/>
                      <a:pt x="-33029" y="1507048"/>
                      <a:pt x="1469" y="1088469"/>
                    </a:cubicBezTo>
                    <a:lnTo>
                      <a:pt x="2444" y="1083990"/>
                    </a:lnTo>
                    <a:lnTo>
                      <a:pt x="0" y="1059751"/>
                    </a:lnTo>
                    <a:lnTo>
                      <a:pt x="0" y="211950"/>
                    </a:lnTo>
                    <a:cubicBezTo>
                      <a:pt x="0" y="94893"/>
                      <a:pt x="94893" y="0"/>
                      <a:pt x="211950" y="0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ひし形 27">
                <a:extLst>
                  <a:ext uri="{FF2B5EF4-FFF2-40B4-BE49-F238E27FC236}">
                    <a16:creationId xmlns:a16="http://schemas.microsoft.com/office/drawing/2014/main" id="{4F22E59A-E254-096C-7E6B-58EE24E1746C}"/>
                  </a:ext>
                </a:extLst>
              </p:cNvPr>
              <p:cNvSpPr/>
              <p:nvPr/>
            </p:nvSpPr>
            <p:spPr>
              <a:xfrm rot="981768" flipH="1">
                <a:off x="5854564" y="7273890"/>
                <a:ext cx="577062" cy="302922"/>
              </a:xfrm>
              <a:custGeom>
                <a:avLst/>
                <a:gdLst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77484"/>
                  <a:gd name="connsiteX1" fmla="*/ 499327 w 998654"/>
                  <a:gd name="connsiteY1" fmla="*/ 0 h 477484"/>
                  <a:gd name="connsiteX2" fmla="*/ 998654 w 998654"/>
                  <a:gd name="connsiteY2" fmla="*/ 230994 h 477484"/>
                  <a:gd name="connsiteX3" fmla="*/ 499327 w 998654"/>
                  <a:gd name="connsiteY3" fmla="*/ 461987 h 477484"/>
                  <a:gd name="connsiteX4" fmla="*/ 0 w 998654"/>
                  <a:gd name="connsiteY4" fmla="*/ 230994 h 47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8654" h="477484">
                    <a:moveTo>
                      <a:pt x="0" y="230994"/>
                    </a:moveTo>
                    <a:cubicBezTo>
                      <a:pt x="0" y="153996"/>
                      <a:pt x="332885" y="0"/>
                      <a:pt x="499327" y="0"/>
                    </a:cubicBezTo>
                    <a:cubicBezTo>
                      <a:pt x="665769" y="0"/>
                      <a:pt x="998654" y="153996"/>
                      <a:pt x="998654" y="230994"/>
                    </a:cubicBezTo>
                    <a:lnTo>
                      <a:pt x="499327" y="461987"/>
                    </a:lnTo>
                    <a:cubicBezTo>
                      <a:pt x="332885" y="538985"/>
                      <a:pt x="0" y="307992"/>
                      <a:pt x="0" y="230994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902AB7D0-12B3-0BE0-CE88-2916CD62134E}"/>
                  </a:ext>
                </a:extLst>
              </p:cNvPr>
              <p:cNvSpPr/>
              <p:nvPr/>
            </p:nvSpPr>
            <p:spPr>
              <a:xfrm>
                <a:off x="6501721" y="8268093"/>
                <a:ext cx="413201" cy="301774"/>
              </a:xfrm>
              <a:custGeom>
                <a:avLst/>
                <a:gdLst>
                  <a:gd name="connsiteX0" fmla="*/ 211950 w 1582251"/>
                  <a:gd name="connsiteY0" fmla="*/ 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11" fmla="*/ 211950 w 1582251"/>
                  <a:gd name="connsiteY11" fmla="*/ 0 h 2846501"/>
                  <a:gd name="connsiteX0" fmla="*/ 0 w 1582251"/>
                  <a:gd name="connsiteY0" fmla="*/ 21195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0" fmla="*/ 0 w 1582251"/>
                  <a:gd name="connsiteY0" fmla="*/ 105975 h 2740526"/>
                  <a:gd name="connsiteX1" fmla="*/ 1582251 w 1582251"/>
                  <a:gd name="connsiteY1" fmla="*/ 105975 h 2740526"/>
                  <a:gd name="connsiteX2" fmla="*/ 1582251 w 1582251"/>
                  <a:gd name="connsiteY2" fmla="*/ 953776 h 2740526"/>
                  <a:gd name="connsiteX3" fmla="*/ 1579808 w 1582251"/>
                  <a:gd name="connsiteY3" fmla="*/ 978016 h 2740526"/>
                  <a:gd name="connsiteX4" fmla="*/ 1580782 w 1582251"/>
                  <a:gd name="connsiteY4" fmla="*/ 982494 h 2740526"/>
                  <a:gd name="connsiteX5" fmla="*/ 791125 w 1582251"/>
                  <a:gd name="connsiteY5" fmla="*/ 2740526 h 2740526"/>
                  <a:gd name="connsiteX6" fmla="*/ 1469 w 1582251"/>
                  <a:gd name="connsiteY6" fmla="*/ 982494 h 2740526"/>
                  <a:gd name="connsiteX7" fmla="*/ 2444 w 1582251"/>
                  <a:gd name="connsiteY7" fmla="*/ 978015 h 2740526"/>
                  <a:gd name="connsiteX8" fmla="*/ 0 w 1582251"/>
                  <a:gd name="connsiteY8" fmla="*/ 953776 h 2740526"/>
                  <a:gd name="connsiteX9" fmla="*/ 0 w 1582251"/>
                  <a:gd name="connsiteY9" fmla="*/ 105975 h 2740526"/>
                  <a:gd name="connsiteX0" fmla="*/ 0 w 1582251"/>
                  <a:gd name="connsiteY0" fmla="*/ 847801 h 2634551"/>
                  <a:gd name="connsiteX1" fmla="*/ 1582251 w 1582251"/>
                  <a:gd name="connsiteY1" fmla="*/ 0 h 2634551"/>
                  <a:gd name="connsiteX2" fmla="*/ 1582251 w 1582251"/>
                  <a:gd name="connsiteY2" fmla="*/ 847801 h 2634551"/>
                  <a:gd name="connsiteX3" fmla="*/ 1579808 w 1582251"/>
                  <a:gd name="connsiteY3" fmla="*/ 872041 h 2634551"/>
                  <a:gd name="connsiteX4" fmla="*/ 1580782 w 1582251"/>
                  <a:gd name="connsiteY4" fmla="*/ 876519 h 2634551"/>
                  <a:gd name="connsiteX5" fmla="*/ 791125 w 1582251"/>
                  <a:gd name="connsiteY5" fmla="*/ 2634551 h 2634551"/>
                  <a:gd name="connsiteX6" fmla="*/ 1469 w 1582251"/>
                  <a:gd name="connsiteY6" fmla="*/ 876519 h 2634551"/>
                  <a:gd name="connsiteX7" fmla="*/ 2444 w 1582251"/>
                  <a:gd name="connsiteY7" fmla="*/ 872040 h 2634551"/>
                  <a:gd name="connsiteX8" fmla="*/ 0 w 1582251"/>
                  <a:gd name="connsiteY8" fmla="*/ 847801 h 2634551"/>
                  <a:gd name="connsiteX0" fmla="*/ 0 w 1582251"/>
                  <a:gd name="connsiteY0" fmla="*/ 0 h 1786750"/>
                  <a:gd name="connsiteX1" fmla="*/ 1582251 w 1582251"/>
                  <a:gd name="connsiteY1" fmla="*/ 0 h 1786750"/>
                  <a:gd name="connsiteX2" fmla="*/ 1579808 w 1582251"/>
                  <a:gd name="connsiteY2" fmla="*/ 24240 h 1786750"/>
                  <a:gd name="connsiteX3" fmla="*/ 1580782 w 1582251"/>
                  <a:gd name="connsiteY3" fmla="*/ 28718 h 1786750"/>
                  <a:gd name="connsiteX4" fmla="*/ 791125 w 1582251"/>
                  <a:gd name="connsiteY4" fmla="*/ 1786750 h 1786750"/>
                  <a:gd name="connsiteX5" fmla="*/ 1469 w 1582251"/>
                  <a:gd name="connsiteY5" fmla="*/ 28718 h 1786750"/>
                  <a:gd name="connsiteX6" fmla="*/ 2444 w 1582251"/>
                  <a:gd name="connsiteY6" fmla="*/ 24239 h 1786750"/>
                  <a:gd name="connsiteX7" fmla="*/ 0 w 1582251"/>
                  <a:gd name="connsiteY7" fmla="*/ 0 h 1786750"/>
                  <a:gd name="connsiteX0" fmla="*/ 2444 w 1582251"/>
                  <a:gd name="connsiteY0" fmla="*/ 24239 h 1786750"/>
                  <a:gd name="connsiteX1" fmla="*/ 1582251 w 1582251"/>
                  <a:gd name="connsiteY1" fmla="*/ 0 h 1786750"/>
                  <a:gd name="connsiteX2" fmla="*/ 1579808 w 1582251"/>
                  <a:gd name="connsiteY2" fmla="*/ 24240 h 1786750"/>
                  <a:gd name="connsiteX3" fmla="*/ 1580782 w 1582251"/>
                  <a:gd name="connsiteY3" fmla="*/ 28718 h 1786750"/>
                  <a:gd name="connsiteX4" fmla="*/ 791125 w 1582251"/>
                  <a:gd name="connsiteY4" fmla="*/ 1786750 h 1786750"/>
                  <a:gd name="connsiteX5" fmla="*/ 1469 w 1582251"/>
                  <a:gd name="connsiteY5" fmla="*/ 28718 h 1786750"/>
                  <a:gd name="connsiteX6" fmla="*/ 2444 w 1582251"/>
                  <a:gd name="connsiteY6" fmla="*/ 24239 h 1786750"/>
                  <a:gd name="connsiteX0" fmla="*/ 2444 w 1582251"/>
                  <a:gd name="connsiteY0" fmla="*/ 0 h 1762511"/>
                  <a:gd name="connsiteX1" fmla="*/ 1579808 w 1582251"/>
                  <a:gd name="connsiteY1" fmla="*/ 1 h 1762511"/>
                  <a:gd name="connsiteX2" fmla="*/ 1580782 w 1582251"/>
                  <a:gd name="connsiteY2" fmla="*/ 4479 h 1762511"/>
                  <a:gd name="connsiteX3" fmla="*/ 791125 w 1582251"/>
                  <a:gd name="connsiteY3" fmla="*/ 1762511 h 1762511"/>
                  <a:gd name="connsiteX4" fmla="*/ 1469 w 1582251"/>
                  <a:gd name="connsiteY4" fmla="*/ 4479 h 1762511"/>
                  <a:gd name="connsiteX5" fmla="*/ 2444 w 1582251"/>
                  <a:gd name="connsiteY5" fmla="*/ 0 h 1762511"/>
                  <a:gd name="connsiteX0" fmla="*/ 155696 w 1582251"/>
                  <a:gd name="connsiteY0" fmla="*/ 209070 h 1762510"/>
                  <a:gd name="connsiteX1" fmla="*/ 1579808 w 1582251"/>
                  <a:gd name="connsiteY1" fmla="*/ 0 h 1762510"/>
                  <a:gd name="connsiteX2" fmla="*/ 1580782 w 1582251"/>
                  <a:gd name="connsiteY2" fmla="*/ 4478 h 1762510"/>
                  <a:gd name="connsiteX3" fmla="*/ 791125 w 1582251"/>
                  <a:gd name="connsiteY3" fmla="*/ 1762510 h 1762510"/>
                  <a:gd name="connsiteX4" fmla="*/ 1469 w 1582251"/>
                  <a:gd name="connsiteY4" fmla="*/ 4478 h 1762510"/>
                  <a:gd name="connsiteX5" fmla="*/ 155696 w 1582251"/>
                  <a:gd name="connsiteY5" fmla="*/ 209070 h 1762510"/>
                  <a:gd name="connsiteX0" fmla="*/ 1469 w 1582251"/>
                  <a:gd name="connsiteY0" fmla="*/ 4478 h 1762510"/>
                  <a:gd name="connsiteX1" fmla="*/ 1579808 w 1582251"/>
                  <a:gd name="connsiteY1" fmla="*/ 0 h 1762510"/>
                  <a:gd name="connsiteX2" fmla="*/ 1580782 w 1582251"/>
                  <a:gd name="connsiteY2" fmla="*/ 4478 h 1762510"/>
                  <a:gd name="connsiteX3" fmla="*/ 791125 w 1582251"/>
                  <a:gd name="connsiteY3" fmla="*/ 1762510 h 1762510"/>
                  <a:gd name="connsiteX4" fmla="*/ 1469 w 1582251"/>
                  <a:gd name="connsiteY4" fmla="*/ 4478 h 1762510"/>
                  <a:gd name="connsiteX0" fmla="*/ 1469 w 1582251"/>
                  <a:gd name="connsiteY0" fmla="*/ 0 h 1758032"/>
                  <a:gd name="connsiteX1" fmla="*/ 1296293 w 1582251"/>
                  <a:gd name="connsiteY1" fmla="*/ 107632 h 1758032"/>
                  <a:gd name="connsiteX2" fmla="*/ 1580782 w 1582251"/>
                  <a:gd name="connsiteY2" fmla="*/ 0 h 1758032"/>
                  <a:gd name="connsiteX3" fmla="*/ 791125 w 1582251"/>
                  <a:gd name="connsiteY3" fmla="*/ 1758032 h 1758032"/>
                  <a:gd name="connsiteX4" fmla="*/ 1469 w 1582251"/>
                  <a:gd name="connsiteY4" fmla="*/ 0 h 1758032"/>
                  <a:gd name="connsiteX0" fmla="*/ 1469 w 1582251"/>
                  <a:gd name="connsiteY0" fmla="*/ 0 h 1758032"/>
                  <a:gd name="connsiteX1" fmla="*/ 1580782 w 1582251"/>
                  <a:gd name="connsiteY1" fmla="*/ 0 h 1758032"/>
                  <a:gd name="connsiteX2" fmla="*/ 791125 w 1582251"/>
                  <a:gd name="connsiteY2" fmla="*/ 1758032 h 1758032"/>
                  <a:gd name="connsiteX3" fmla="*/ 1469 w 1582251"/>
                  <a:gd name="connsiteY3" fmla="*/ 0 h 1758032"/>
                  <a:gd name="connsiteX0" fmla="*/ 1469 w 1582251"/>
                  <a:gd name="connsiteY0" fmla="*/ 268890 h 2026922"/>
                  <a:gd name="connsiteX1" fmla="*/ 1580782 w 1582251"/>
                  <a:gd name="connsiteY1" fmla="*/ 268890 h 2026922"/>
                  <a:gd name="connsiteX2" fmla="*/ 791125 w 1582251"/>
                  <a:gd name="connsiteY2" fmla="*/ 2026922 h 2026922"/>
                  <a:gd name="connsiteX3" fmla="*/ 1469 w 1582251"/>
                  <a:gd name="connsiteY3" fmla="*/ 268890 h 2026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82251" h="2026922">
                    <a:moveTo>
                      <a:pt x="1469" y="268890"/>
                    </a:moveTo>
                    <a:cubicBezTo>
                      <a:pt x="35967" y="-149689"/>
                      <a:pt x="1449173" y="-24115"/>
                      <a:pt x="1580782" y="268890"/>
                    </a:cubicBezTo>
                    <a:cubicBezTo>
                      <a:pt x="1615280" y="687469"/>
                      <a:pt x="1033079" y="2026922"/>
                      <a:pt x="791125" y="2026922"/>
                    </a:cubicBezTo>
                    <a:cubicBezTo>
                      <a:pt x="549172" y="2026922"/>
                      <a:pt x="-33029" y="687469"/>
                      <a:pt x="1469" y="26889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3810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9E45CBB1-238E-172A-7081-BB397312789F}"/>
                  </a:ext>
                </a:extLst>
              </p:cNvPr>
              <p:cNvSpPr/>
              <p:nvPr/>
            </p:nvSpPr>
            <p:spPr>
              <a:xfrm>
                <a:off x="6627102" y="8386206"/>
                <a:ext cx="159320" cy="153690"/>
              </a:xfrm>
              <a:prstGeom prst="ellipse">
                <a:avLst/>
              </a:prstGeom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十字形 32">
                <a:extLst>
                  <a:ext uri="{FF2B5EF4-FFF2-40B4-BE49-F238E27FC236}">
                    <a16:creationId xmlns:a16="http://schemas.microsoft.com/office/drawing/2014/main" id="{28A0A5A4-CC33-150B-2946-84DBC49F84CC}"/>
                  </a:ext>
                </a:extLst>
              </p:cNvPr>
              <p:cNvSpPr/>
              <p:nvPr/>
            </p:nvSpPr>
            <p:spPr>
              <a:xfrm rot="8100000">
                <a:off x="6411991" y="7684891"/>
                <a:ext cx="172555" cy="204983"/>
              </a:xfrm>
              <a:prstGeom prst="plus">
                <a:avLst>
                  <a:gd name="adj" fmla="val 44989"/>
                </a:avLst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十字形 33">
                <a:extLst>
                  <a:ext uri="{FF2B5EF4-FFF2-40B4-BE49-F238E27FC236}">
                    <a16:creationId xmlns:a16="http://schemas.microsoft.com/office/drawing/2014/main" id="{BAB02F98-9391-C70D-DB70-C770ACD45320}"/>
                  </a:ext>
                </a:extLst>
              </p:cNvPr>
              <p:cNvSpPr/>
              <p:nvPr/>
            </p:nvSpPr>
            <p:spPr>
              <a:xfrm rot="8100000">
                <a:off x="6853019" y="7691948"/>
                <a:ext cx="172555" cy="204983"/>
              </a:xfrm>
              <a:prstGeom prst="plus">
                <a:avLst>
                  <a:gd name="adj" fmla="val 44989"/>
                </a:avLst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CB347FF0-2A43-71A2-5028-BA7A8813613D}"/>
                  </a:ext>
                </a:extLst>
              </p:cNvPr>
              <p:cNvGrpSpPr/>
              <p:nvPr/>
            </p:nvGrpSpPr>
            <p:grpSpPr>
              <a:xfrm>
                <a:off x="5819438" y="6522171"/>
                <a:ext cx="690007" cy="903180"/>
                <a:chOff x="1419991" y="5845038"/>
                <a:chExt cx="690007" cy="903180"/>
              </a:xfrm>
            </p:grpSpPr>
            <p:sp>
              <p:nvSpPr>
                <p:cNvPr id="36" name="フリーフォーム: 図形 35">
                  <a:extLst>
                    <a:ext uri="{FF2B5EF4-FFF2-40B4-BE49-F238E27FC236}">
                      <a16:creationId xmlns:a16="http://schemas.microsoft.com/office/drawing/2014/main" id="{0BFC72AD-4368-26E9-3617-88CDF960F7D0}"/>
                    </a:ext>
                  </a:extLst>
                </p:cNvPr>
                <p:cNvSpPr/>
                <p:nvPr/>
              </p:nvSpPr>
              <p:spPr>
                <a:xfrm>
                  <a:off x="1419991" y="5845038"/>
                  <a:ext cx="690007" cy="903180"/>
                </a:xfrm>
                <a:custGeom>
                  <a:avLst/>
                  <a:gdLst>
                    <a:gd name="connsiteX0" fmla="*/ 0 w 690007"/>
                    <a:gd name="connsiteY0" fmla="*/ 0 h 903180"/>
                    <a:gd name="connsiteX1" fmla="*/ 201953 w 690007"/>
                    <a:gd name="connsiteY1" fmla="*/ 521713 h 903180"/>
                    <a:gd name="connsiteX2" fmla="*/ 605860 w 690007"/>
                    <a:gd name="connsiteY2" fmla="*/ 762935 h 903180"/>
                    <a:gd name="connsiteX3" fmla="*/ 690007 w 690007"/>
                    <a:gd name="connsiteY3" fmla="*/ 903180 h 903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0007" h="903180">
                      <a:moveTo>
                        <a:pt x="0" y="0"/>
                      </a:moveTo>
                      <a:lnTo>
                        <a:pt x="201953" y="521713"/>
                      </a:lnTo>
                      <a:lnTo>
                        <a:pt x="605860" y="762935"/>
                      </a:lnTo>
                      <a:lnTo>
                        <a:pt x="690007" y="903180"/>
                      </a:lnTo>
                    </a:path>
                  </a:pathLst>
                </a:custGeom>
                <a:noFill/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38" name="直線コネクタ 37">
                  <a:extLst>
                    <a:ext uri="{FF2B5EF4-FFF2-40B4-BE49-F238E27FC236}">
                      <a16:creationId xmlns:a16="http://schemas.microsoft.com/office/drawing/2014/main" id="{1E915D6B-5632-5A4F-06A1-B3676FABB5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97425" y="5867551"/>
                  <a:ext cx="113960" cy="191050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コネクタ 39">
                  <a:extLst>
                    <a:ext uri="{FF2B5EF4-FFF2-40B4-BE49-F238E27FC236}">
                      <a16:creationId xmlns:a16="http://schemas.microsoft.com/office/drawing/2014/main" id="{08975D28-1FB5-7B82-FCE3-3C0B1E4ABA9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3929" y="6159578"/>
                  <a:ext cx="107301" cy="252523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3" name="ひし形 27">
                <a:extLst>
                  <a:ext uri="{FF2B5EF4-FFF2-40B4-BE49-F238E27FC236}">
                    <a16:creationId xmlns:a16="http://schemas.microsoft.com/office/drawing/2014/main" id="{16C73E16-A451-6FA0-AFBF-E33D0A2C6996}"/>
                  </a:ext>
                </a:extLst>
              </p:cNvPr>
              <p:cNvSpPr/>
              <p:nvPr/>
            </p:nvSpPr>
            <p:spPr>
              <a:xfrm rot="20618232">
                <a:off x="6944232" y="7266787"/>
                <a:ext cx="577062" cy="302922"/>
              </a:xfrm>
              <a:custGeom>
                <a:avLst/>
                <a:gdLst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77484"/>
                  <a:gd name="connsiteX1" fmla="*/ 499327 w 998654"/>
                  <a:gd name="connsiteY1" fmla="*/ 0 h 477484"/>
                  <a:gd name="connsiteX2" fmla="*/ 998654 w 998654"/>
                  <a:gd name="connsiteY2" fmla="*/ 230994 h 477484"/>
                  <a:gd name="connsiteX3" fmla="*/ 499327 w 998654"/>
                  <a:gd name="connsiteY3" fmla="*/ 461987 h 477484"/>
                  <a:gd name="connsiteX4" fmla="*/ 0 w 998654"/>
                  <a:gd name="connsiteY4" fmla="*/ 230994 h 47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8654" h="477484">
                    <a:moveTo>
                      <a:pt x="0" y="230994"/>
                    </a:moveTo>
                    <a:cubicBezTo>
                      <a:pt x="0" y="153996"/>
                      <a:pt x="332885" y="0"/>
                      <a:pt x="499327" y="0"/>
                    </a:cubicBezTo>
                    <a:cubicBezTo>
                      <a:pt x="665769" y="0"/>
                      <a:pt x="998654" y="153996"/>
                      <a:pt x="998654" y="230994"/>
                    </a:cubicBezTo>
                    <a:lnTo>
                      <a:pt x="499327" y="461987"/>
                    </a:lnTo>
                    <a:cubicBezTo>
                      <a:pt x="332885" y="538985"/>
                      <a:pt x="0" y="307992"/>
                      <a:pt x="0" y="230994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A38C4A1A-0C69-B6A1-7723-12C7917F8865}"/>
                  </a:ext>
                </a:extLst>
              </p:cNvPr>
              <p:cNvGrpSpPr/>
              <p:nvPr/>
            </p:nvGrpSpPr>
            <p:grpSpPr>
              <a:xfrm flipH="1">
                <a:off x="6909106" y="6515068"/>
                <a:ext cx="690007" cy="903180"/>
                <a:chOff x="1419991" y="5845038"/>
                <a:chExt cx="690007" cy="903180"/>
              </a:xfrm>
            </p:grpSpPr>
            <p:sp>
              <p:nvSpPr>
                <p:cNvPr id="45" name="フリーフォーム: 図形 44">
                  <a:extLst>
                    <a:ext uri="{FF2B5EF4-FFF2-40B4-BE49-F238E27FC236}">
                      <a16:creationId xmlns:a16="http://schemas.microsoft.com/office/drawing/2014/main" id="{6DF89F9A-C2CE-D313-1979-EF1313FDB40B}"/>
                    </a:ext>
                  </a:extLst>
                </p:cNvPr>
                <p:cNvSpPr/>
                <p:nvPr/>
              </p:nvSpPr>
              <p:spPr>
                <a:xfrm>
                  <a:off x="1419991" y="5845038"/>
                  <a:ext cx="690007" cy="903180"/>
                </a:xfrm>
                <a:custGeom>
                  <a:avLst/>
                  <a:gdLst>
                    <a:gd name="connsiteX0" fmla="*/ 0 w 690007"/>
                    <a:gd name="connsiteY0" fmla="*/ 0 h 903180"/>
                    <a:gd name="connsiteX1" fmla="*/ 201953 w 690007"/>
                    <a:gd name="connsiteY1" fmla="*/ 521713 h 903180"/>
                    <a:gd name="connsiteX2" fmla="*/ 605860 w 690007"/>
                    <a:gd name="connsiteY2" fmla="*/ 762935 h 903180"/>
                    <a:gd name="connsiteX3" fmla="*/ 690007 w 690007"/>
                    <a:gd name="connsiteY3" fmla="*/ 903180 h 903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0007" h="903180">
                      <a:moveTo>
                        <a:pt x="0" y="0"/>
                      </a:moveTo>
                      <a:lnTo>
                        <a:pt x="201953" y="521713"/>
                      </a:lnTo>
                      <a:lnTo>
                        <a:pt x="605860" y="762935"/>
                      </a:lnTo>
                      <a:lnTo>
                        <a:pt x="690007" y="903180"/>
                      </a:lnTo>
                    </a:path>
                  </a:pathLst>
                </a:custGeom>
                <a:noFill/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46" name="直線コネクタ 45">
                  <a:extLst>
                    <a:ext uri="{FF2B5EF4-FFF2-40B4-BE49-F238E27FC236}">
                      <a16:creationId xmlns:a16="http://schemas.microsoft.com/office/drawing/2014/main" id="{81D9D23B-DFB3-4783-238A-C4C6FB3FA31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97425" y="5867551"/>
                  <a:ext cx="113960" cy="191050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コネクタ 46">
                  <a:extLst>
                    <a:ext uri="{FF2B5EF4-FFF2-40B4-BE49-F238E27FC236}">
                      <a16:creationId xmlns:a16="http://schemas.microsoft.com/office/drawing/2014/main" id="{75E8E685-CE76-84FB-A6DC-2AF5ACC4A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3929" y="6159578"/>
                  <a:ext cx="107301" cy="252523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9" name="二等辺三角形 58">
              <a:extLst>
                <a:ext uri="{FF2B5EF4-FFF2-40B4-BE49-F238E27FC236}">
                  <a16:creationId xmlns:a16="http://schemas.microsoft.com/office/drawing/2014/main" id="{50E2471A-0969-7443-4F76-1ABD8C30F3E1}"/>
                </a:ext>
              </a:extLst>
            </p:cNvPr>
            <p:cNvSpPr/>
            <p:nvPr/>
          </p:nvSpPr>
          <p:spPr>
            <a:xfrm>
              <a:off x="2837235" y="10584040"/>
              <a:ext cx="313329" cy="232576"/>
            </a:xfrm>
            <a:custGeom>
              <a:avLst/>
              <a:gdLst>
                <a:gd name="connsiteX0" fmla="*/ 0 w 433673"/>
                <a:gd name="connsiteY0" fmla="*/ 206734 h 206734"/>
                <a:gd name="connsiteX1" fmla="*/ 328156 w 433673"/>
                <a:gd name="connsiteY1" fmla="*/ 0 h 206734"/>
                <a:gd name="connsiteX2" fmla="*/ 433673 w 433673"/>
                <a:gd name="connsiteY2" fmla="*/ 206734 h 206734"/>
                <a:gd name="connsiteX3" fmla="*/ 0 w 433673"/>
                <a:gd name="connsiteY3" fmla="*/ 206734 h 206734"/>
                <a:gd name="connsiteX0" fmla="*/ 811 w 434484"/>
                <a:gd name="connsiteY0" fmla="*/ 206734 h 232576"/>
                <a:gd name="connsiteX1" fmla="*/ 328967 w 434484"/>
                <a:gd name="connsiteY1" fmla="*/ 0 h 232576"/>
                <a:gd name="connsiteX2" fmla="*/ 434484 w 434484"/>
                <a:gd name="connsiteY2" fmla="*/ 206734 h 232576"/>
                <a:gd name="connsiteX3" fmla="*/ 811 w 434484"/>
                <a:gd name="connsiteY3" fmla="*/ 206734 h 232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484" h="232576">
                  <a:moveTo>
                    <a:pt x="811" y="206734"/>
                  </a:moveTo>
                  <a:cubicBezTo>
                    <a:pt x="-16775" y="172278"/>
                    <a:pt x="256688" y="0"/>
                    <a:pt x="328967" y="0"/>
                  </a:cubicBezTo>
                  <a:lnTo>
                    <a:pt x="434484" y="206734"/>
                  </a:lnTo>
                  <a:cubicBezTo>
                    <a:pt x="379791" y="241190"/>
                    <a:pt x="18397" y="241190"/>
                    <a:pt x="811" y="206734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381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二等辺三角形 58">
              <a:extLst>
                <a:ext uri="{FF2B5EF4-FFF2-40B4-BE49-F238E27FC236}">
                  <a16:creationId xmlns:a16="http://schemas.microsoft.com/office/drawing/2014/main" id="{B5FBBB71-2113-EE28-5CAD-94475D4F1BB2}"/>
                </a:ext>
              </a:extLst>
            </p:cNvPr>
            <p:cNvSpPr/>
            <p:nvPr/>
          </p:nvSpPr>
          <p:spPr>
            <a:xfrm>
              <a:off x="4462321" y="10583109"/>
              <a:ext cx="313329" cy="232576"/>
            </a:xfrm>
            <a:custGeom>
              <a:avLst/>
              <a:gdLst>
                <a:gd name="connsiteX0" fmla="*/ 0 w 433673"/>
                <a:gd name="connsiteY0" fmla="*/ 206734 h 206734"/>
                <a:gd name="connsiteX1" fmla="*/ 328156 w 433673"/>
                <a:gd name="connsiteY1" fmla="*/ 0 h 206734"/>
                <a:gd name="connsiteX2" fmla="*/ 433673 w 433673"/>
                <a:gd name="connsiteY2" fmla="*/ 206734 h 206734"/>
                <a:gd name="connsiteX3" fmla="*/ 0 w 433673"/>
                <a:gd name="connsiteY3" fmla="*/ 206734 h 206734"/>
                <a:gd name="connsiteX0" fmla="*/ 811 w 434484"/>
                <a:gd name="connsiteY0" fmla="*/ 206734 h 232576"/>
                <a:gd name="connsiteX1" fmla="*/ 328967 w 434484"/>
                <a:gd name="connsiteY1" fmla="*/ 0 h 232576"/>
                <a:gd name="connsiteX2" fmla="*/ 434484 w 434484"/>
                <a:gd name="connsiteY2" fmla="*/ 206734 h 232576"/>
                <a:gd name="connsiteX3" fmla="*/ 811 w 434484"/>
                <a:gd name="connsiteY3" fmla="*/ 206734 h 232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484" h="232576">
                  <a:moveTo>
                    <a:pt x="811" y="206734"/>
                  </a:moveTo>
                  <a:cubicBezTo>
                    <a:pt x="-16775" y="172278"/>
                    <a:pt x="256688" y="0"/>
                    <a:pt x="328967" y="0"/>
                  </a:cubicBezTo>
                  <a:lnTo>
                    <a:pt x="434484" y="206734"/>
                  </a:lnTo>
                  <a:cubicBezTo>
                    <a:pt x="379791" y="241190"/>
                    <a:pt x="18397" y="241190"/>
                    <a:pt x="811" y="206734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381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楕円 70">
              <a:extLst>
                <a:ext uri="{FF2B5EF4-FFF2-40B4-BE49-F238E27FC236}">
                  <a16:creationId xmlns:a16="http://schemas.microsoft.com/office/drawing/2014/main" id="{02B399AB-51EB-8B30-0050-128D06FE23B5}"/>
                </a:ext>
              </a:extLst>
            </p:cNvPr>
            <p:cNvSpPr/>
            <p:nvPr/>
          </p:nvSpPr>
          <p:spPr>
            <a:xfrm>
              <a:off x="3612462" y="8805545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3" name="楕円 72">
              <a:extLst>
                <a:ext uri="{FF2B5EF4-FFF2-40B4-BE49-F238E27FC236}">
                  <a16:creationId xmlns:a16="http://schemas.microsoft.com/office/drawing/2014/main" id="{4C8083B8-DD27-13FF-7359-CE2F06F22FCD}"/>
                </a:ext>
              </a:extLst>
            </p:cNvPr>
            <p:cNvSpPr/>
            <p:nvPr/>
          </p:nvSpPr>
          <p:spPr>
            <a:xfrm>
              <a:off x="3680843" y="8576427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楕円 73">
              <a:extLst>
                <a:ext uri="{FF2B5EF4-FFF2-40B4-BE49-F238E27FC236}">
                  <a16:creationId xmlns:a16="http://schemas.microsoft.com/office/drawing/2014/main" id="{098E0D5D-69F1-B642-1959-D11CA128F782}"/>
                </a:ext>
              </a:extLst>
            </p:cNvPr>
            <p:cNvSpPr/>
            <p:nvPr/>
          </p:nvSpPr>
          <p:spPr>
            <a:xfrm>
              <a:off x="3833243" y="8728827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6" name="楕円 75">
              <a:extLst>
                <a:ext uri="{FF2B5EF4-FFF2-40B4-BE49-F238E27FC236}">
                  <a16:creationId xmlns:a16="http://schemas.microsoft.com/office/drawing/2014/main" id="{02B05B47-5B5A-DE6D-B7DA-6776424D6F4D}"/>
                </a:ext>
              </a:extLst>
            </p:cNvPr>
            <p:cNvSpPr/>
            <p:nvPr/>
          </p:nvSpPr>
          <p:spPr>
            <a:xfrm>
              <a:off x="3863719" y="84851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楕円 76">
              <a:extLst>
                <a:ext uri="{FF2B5EF4-FFF2-40B4-BE49-F238E27FC236}">
                  <a16:creationId xmlns:a16="http://schemas.microsoft.com/office/drawing/2014/main" id="{2EF159D4-8AA2-FEEB-68AE-64001C087F77}"/>
                </a:ext>
              </a:extLst>
            </p:cNvPr>
            <p:cNvSpPr/>
            <p:nvPr/>
          </p:nvSpPr>
          <p:spPr>
            <a:xfrm>
              <a:off x="4016119" y="86375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8" name="楕円 77">
              <a:extLst>
                <a:ext uri="{FF2B5EF4-FFF2-40B4-BE49-F238E27FC236}">
                  <a16:creationId xmlns:a16="http://schemas.microsoft.com/office/drawing/2014/main" id="{C96C2497-C52F-23B2-69B0-1E3D00D021EA}"/>
                </a:ext>
              </a:extLst>
            </p:cNvPr>
            <p:cNvSpPr/>
            <p:nvPr/>
          </p:nvSpPr>
          <p:spPr>
            <a:xfrm>
              <a:off x="4168519" y="87899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79" name="楕円 78">
              <a:extLst>
                <a:ext uri="{FF2B5EF4-FFF2-40B4-BE49-F238E27FC236}">
                  <a16:creationId xmlns:a16="http://schemas.microsoft.com/office/drawing/2014/main" id="{C1DC4AC7-E2D3-D20F-501E-BBC0F0567B92}"/>
                </a:ext>
              </a:extLst>
            </p:cNvPr>
            <p:cNvSpPr/>
            <p:nvPr/>
          </p:nvSpPr>
          <p:spPr>
            <a:xfrm>
              <a:off x="4084500" y="84083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76137333-C902-90FA-700A-C1763182382D}"/>
                </a:ext>
              </a:extLst>
            </p:cNvPr>
            <p:cNvSpPr/>
            <p:nvPr/>
          </p:nvSpPr>
          <p:spPr>
            <a:xfrm>
              <a:off x="4236900" y="85607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D6C5EEC7-B6C3-3C96-AF02-ADB4398FE3D7}"/>
                </a:ext>
              </a:extLst>
            </p:cNvPr>
            <p:cNvSpPr/>
            <p:nvPr/>
          </p:nvSpPr>
          <p:spPr>
            <a:xfrm>
              <a:off x="4389300" y="87131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2" name="楕円 81">
              <a:extLst>
                <a:ext uri="{FF2B5EF4-FFF2-40B4-BE49-F238E27FC236}">
                  <a16:creationId xmlns:a16="http://schemas.microsoft.com/office/drawing/2014/main" id="{B783D997-F4CC-79A1-4535-9F34AF333490}"/>
                </a:ext>
              </a:extLst>
            </p:cNvPr>
            <p:cNvSpPr/>
            <p:nvPr/>
          </p:nvSpPr>
          <p:spPr>
            <a:xfrm>
              <a:off x="4368986" y="8429860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楕円 82">
              <a:extLst>
                <a:ext uri="{FF2B5EF4-FFF2-40B4-BE49-F238E27FC236}">
                  <a16:creationId xmlns:a16="http://schemas.microsoft.com/office/drawing/2014/main" id="{FB9F3D77-B287-91EC-3A0B-FB883F0037DF}"/>
                </a:ext>
              </a:extLst>
            </p:cNvPr>
            <p:cNvSpPr/>
            <p:nvPr/>
          </p:nvSpPr>
          <p:spPr>
            <a:xfrm>
              <a:off x="4521386" y="8582260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5" name="楕円 84">
              <a:extLst>
                <a:ext uri="{FF2B5EF4-FFF2-40B4-BE49-F238E27FC236}">
                  <a16:creationId xmlns:a16="http://schemas.microsoft.com/office/drawing/2014/main" id="{1283B7EA-A79B-FE4A-3DFA-49F1CFD7A984}"/>
                </a:ext>
              </a:extLst>
            </p:cNvPr>
            <p:cNvSpPr/>
            <p:nvPr/>
          </p:nvSpPr>
          <p:spPr>
            <a:xfrm>
              <a:off x="4589767" y="83531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楕円 85">
              <a:extLst>
                <a:ext uri="{FF2B5EF4-FFF2-40B4-BE49-F238E27FC236}">
                  <a16:creationId xmlns:a16="http://schemas.microsoft.com/office/drawing/2014/main" id="{85AE6178-C1A6-F378-E82B-FBEA0175D8A4}"/>
                </a:ext>
              </a:extLst>
            </p:cNvPr>
            <p:cNvSpPr/>
            <p:nvPr/>
          </p:nvSpPr>
          <p:spPr>
            <a:xfrm>
              <a:off x="4742167" y="85055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  <p:sp>
          <p:nvSpPr>
            <p:cNvPr id="87" name="楕円 86">
              <a:extLst>
                <a:ext uri="{FF2B5EF4-FFF2-40B4-BE49-F238E27FC236}">
                  <a16:creationId xmlns:a16="http://schemas.microsoft.com/office/drawing/2014/main" id="{CED05CBE-6273-DC53-A4B5-51F96D0A6EAE}"/>
                </a:ext>
              </a:extLst>
            </p:cNvPr>
            <p:cNvSpPr/>
            <p:nvPr/>
          </p:nvSpPr>
          <p:spPr>
            <a:xfrm>
              <a:off x="4894567" y="86579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/>
            </a:p>
          </p:txBody>
        </p:sp>
      </p:grpSp>
      <p:sp>
        <p:nvSpPr>
          <p:cNvPr id="89" name="四角形: 角を丸くする 88">
            <a:extLst>
              <a:ext uri="{FF2B5EF4-FFF2-40B4-BE49-F238E27FC236}">
                <a16:creationId xmlns:a16="http://schemas.microsoft.com/office/drawing/2014/main" id="{3E789F75-680B-D4F7-4C77-A728E2CF7367}"/>
              </a:ext>
            </a:extLst>
          </p:cNvPr>
          <p:cNvSpPr/>
          <p:nvPr/>
        </p:nvSpPr>
        <p:spPr>
          <a:xfrm>
            <a:off x="6100404" y="8806938"/>
            <a:ext cx="230350" cy="11517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フローチャート: 手作業 89">
            <a:extLst>
              <a:ext uri="{FF2B5EF4-FFF2-40B4-BE49-F238E27FC236}">
                <a16:creationId xmlns:a16="http://schemas.microsoft.com/office/drawing/2014/main" id="{82D3ED5A-7B7D-AB09-1C93-38956025D9A8}"/>
              </a:ext>
            </a:extLst>
          </p:cNvPr>
          <p:cNvSpPr/>
          <p:nvPr/>
        </p:nvSpPr>
        <p:spPr>
          <a:xfrm rot="10800000">
            <a:off x="5441097" y="7287958"/>
            <a:ext cx="248783" cy="1343387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744D2DA5-8C75-2CF2-17B8-30C08171DA80}"/>
              </a:ext>
            </a:extLst>
          </p:cNvPr>
          <p:cNvCxnSpPr>
            <a:cxnSpLocks/>
            <a:stCxn id="89" idx="1"/>
          </p:cNvCxnSpPr>
          <p:nvPr/>
        </p:nvCxnSpPr>
        <p:spPr>
          <a:xfrm flipH="1" flipV="1">
            <a:off x="5625040" y="8409531"/>
            <a:ext cx="475364" cy="454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4080008C-2EFA-09AC-169F-4EF9B6E17380}"/>
              </a:ext>
            </a:extLst>
          </p:cNvPr>
          <p:cNvGrpSpPr/>
          <p:nvPr/>
        </p:nvGrpSpPr>
        <p:grpSpPr>
          <a:xfrm rot="1191474">
            <a:off x="8394201" y="7773189"/>
            <a:ext cx="607901" cy="637416"/>
            <a:chOff x="6770493" y="1243837"/>
            <a:chExt cx="4445810" cy="4661667"/>
          </a:xfrm>
        </p:grpSpPr>
        <p:sp>
          <p:nvSpPr>
            <p:cNvPr id="72" name="星: 32 pt 17">
              <a:extLst>
                <a:ext uri="{FF2B5EF4-FFF2-40B4-BE49-F238E27FC236}">
                  <a16:creationId xmlns:a16="http://schemas.microsoft.com/office/drawing/2014/main" id="{EE277BF1-1376-34F2-84A5-22E5CDB88584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75" name="弦 74">
              <a:extLst>
                <a:ext uri="{FF2B5EF4-FFF2-40B4-BE49-F238E27FC236}">
                  <a16:creationId xmlns:a16="http://schemas.microsoft.com/office/drawing/2014/main" id="{394D0DFD-583D-5547-4779-82AA7FE1970E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84" name="弦 83">
              <a:extLst>
                <a:ext uri="{FF2B5EF4-FFF2-40B4-BE49-F238E27FC236}">
                  <a16:creationId xmlns:a16="http://schemas.microsoft.com/office/drawing/2014/main" id="{BB62F81C-ABF1-0635-FEFA-AB72BD225B75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1" name="楕円 90">
              <a:extLst>
                <a:ext uri="{FF2B5EF4-FFF2-40B4-BE49-F238E27FC236}">
                  <a16:creationId xmlns:a16="http://schemas.microsoft.com/office/drawing/2014/main" id="{39A86CA6-D4F7-3478-0168-A6F777D0C134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93" name="台形 8">
              <a:extLst>
                <a:ext uri="{FF2B5EF4-FFF2-40B4-BE49-F238E27FC236}">
                  <a16:creationId xmlns:a16="http://schemas.microsoft.com/office/drawing/2014/main" id="{01A0C42E-CE7D-F409-72B5-66C0B5FBA475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4" name="二等辺三角形 93">
              <a:extLst>
                <a:ext uri="{FF2B5EF4-FFF2-40B4-BE49-F238E27FC236}">
                  <a16:creationId xmlns:a16="http://schemas.microsoft.com/office/drawing/2014/main" id="{6B790285-FBD0-1D7C-BED7-9606102E7341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5" name="二等辺三角形 94">
              <a:extLst>
                <a:ext uri="{FF2B5EF4-FFF2-40B4-BE49-F238E27FC236}">
                  <a16:creationId xmlns:a16="http://schemas.microsoft.com/office/drawing/2014/main" id="{34E75189-38C6-8814-088C-E9EAA0FCE9F0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6" name="二等辺三角形 95">
              <a:extLst>
                <a:ext uri="{FF2B5EF4-FFF2-40B4-BE49-F238E27FC236}">
                  <a16:creationId xmlns:a16="http://schemas.microsoft.com/office/drawing/2014/main" id="{F5263140-DC43-BA60-6562-D88939DB47A0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7" name="二等辺三角形 96">
              <a:extLst>
                <a:ext uri="{FF2B5EF4-FFF2-40B4-BE49-F238E27FC236}">
                  <a16:creationId xmlns:a16="http://schemas.microsoft.com/office/drawing/2014/main" id="{F80AC256-628B-7B27-D15C-5A2CD0F162D2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8" name="四角形: 角を丸くする 97">
              <a:extLst>
                <a:ext uri="{FF2B5EF4-FFF2-40B4-BE49-F238E27FC236}">
                  <a16:creationId xmlns:a16="http://schemas.microsoft.com/office/drawing/2014/main" id="{7E144973-FA50-DA93-1214-3B7796EC97DA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99" name="楕円 98">
              <a:extLst>
                <a:ext uri="{FF2B5EF4-FFF2-40B4-BE49-F238E27FC236}">
                  <a16:creationId xmlns:a16="http://schemas.microsoft.com/office/drawing/2014/main" id="{91040506-98B2-9096-26F7-C3A722CA4062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0" name="弦 99">
              <a:extLst>
                <a:ext uri="{FF2B5EF4-FFF2-40B4-BE49-F238E27FC236}">
                  <a16:creationId xmlns:a16="http://schemas.microsoft.com/office/drawing/2014/main" id="{FB725FC7-C9A5-E273-434F-6FDBE531E5F1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1" name="弦 100">
              <a:extLst>
                <a:ext uri="{FF2B5EF4-FFF2-40B4-BE49-F238E27FC236}">
                  <a16:creationId xmlns:a16="http://schemas.microsoft.com/office/drawing/2014/main" id="{77008427-7A95-5C2E-44E5-FEB800AA0478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102" name="月 101">
              <a:extLst>
                <a:ext uri="{FF2B5EF4-FFF2-40B4-BE49-F238E27FC236}">
                  <a16:creationId xmlns:a16="http://schemas.microsoft.com/office/drawing/2014/main" id="{EC6F2519-D194-E5AB-97D7-F8DEC56243FC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</p:grpSp>
      <p:sp>
        <p:nvSpPr>
          <p:cNvPr id="65" name="フローチャート: 手作業 64">
            <a:extLst>
              <a:ext uri="{FF2B5EF4-FFF2-40B4-BE49-F238E27FC236}">
                <a16:creationId xmlns:a16="http://schemas.microsoft.com/office/drawing/2014/main" id="{3697B734-8B56-CB17-EC0A-75361A525A35}"/>
              </a:ext>
            </a:extLst>
          </p:cNvPr>
          <p:cNvSpPr/>
          <p:nvPr/>
        </p:nvSpPr>
        <p:spPr>
          <a:xfrm rot="10800000">
            <a:off x="8322035" y="7180107"/>
            <a:ext cx="252127" cy="1343387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6B466EEF-C53B-7523-3193-0600FE82CD7C}"/>
              </a:ext>
            </a:extLst>
          </p:cNvPr>
          <p:cNvGrpSpPr/>
          <p:nvPr/>
        </p:nvGrpSpPr>
        <p:grpSpPr>
          <a:xfrm>
            <a:off x="5164639" y="10726483"/>
            <a:ext cx="1349629" cy="1096762"/>
            <a:chOff x="1744723" y="8417110"/>
            <a:chExt cx="2000600" cy="1625767"/>
          </a:xfrm>
        </p:grpSpPr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AE3B3049-EF35-11EF-0138-E77B5ACA87DC}"/>
                </a:ext>
              </a:extLst>
            </p:cNvPr>
            <p:cNvGrpSpPr/>
            <p:nvPr/>
          </p:nvGrpSpPr>
          <p:grpSpPr>
            <a:xfrm>
              <a:off x="2973665" y="8606045"/>
              <a:ext cx="654321" cy="1436832"/>
              <a:chOff x="2552283" y="7887629"/>
              <a:chExt cx="1810828" cy="3976422"/>
            </a:xfrm>
          </p:grpSpPr>
          <p:sp>
            <p:nvSpPr>
              <p:cNvPr id="35" name="月 34">
                <a:extLst>
                  <a:ext uri="{FF2B5EF4-FFF2-40B4-BE49-F238E27FC236}">
                    <a16:creationId xmlns:a16="http://schemas.microsoft.com/office/drawing/2014/main" id="{4884BC1D-52BA-4EF8-D708-159850E2F166}"/>
                  </a:ext>
                </a:extLst>
              </p:cNvPr>
              <p:cNvSpPr/>
              <p:nvPr/>
            </p:nvSpPr>
            <p:spPr>
              <a:xfrm rot="14157476">
                <a:off x="3730651" y="7681495"/>
                <a:ext cx="198901" cy="611170"/>
              </a:xfrm>
              <a:prstGeom prst="moon">
                <a:avLst>
                  <a:gd name="adj" fmla="val 62130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2" name="四角形: 角を丸くする 21">
                <a:extLst>
                  <a:ext uri="{FF2B5EF4-FFF2-40B4-BE49-F238E27FC236}">
                    <a16:creationId xmlns:a16="http://schemas.microsoft.com/office/drawing/2014/main" id="{6A814A22-26B8-A6A8-AF32-AE5A763B625F}"/>
                  </a:ext>
                </a:extLst>
              </p:cNvPr>
              <p:cNvSpPr/>
              <p:nvPr/>
            </p:nvSpPr>
            <p:spPr>
              <a:xfrm>
                <a:off x="2742428" y="8970824"/>
                <a:ext cx="1171545" cy="2893227"/>
              </a:xfrm>
              <a:prstGeom prst="roundRect">
                <a:avLst>
                  <a:gd name="adj" fmla="val 14691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四角形: 角を丸くする 22">
                <a:extLst>
                  <a:ext uri="{FF2B5EF4-FFF2-40B4-BE49-F238E27FC236}">
                    <a16:creationId xmlns:a16="http://schemas.microsoft.com/office/drawing/2014/main" id="{0AF2C569-D2D9-0061-FD42-1D562EED643A}"/>
                  </a:ext>
                </a:extLst>
              </p:cNvPr>
              <p:cNvSpPr/>
              <p:nvPr/>
            </p:nvSpPr>
            <p:spPr>
              <a:xfrm>
                <a:off x="2940835" y="8822931"/>
                <a:ext cx="784366" cy="147893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" name="フリーフォーム: 図形 105">
                <a:extLst>
                  <a:ext uri="{FF2B5EF4-FFF2-40B4-BE49-F238E27FC236}">
                    <a16:creationId xmlns:a16="http://schemas.microsoft.com/office/drawing/2014/main" id="{1C8BAFA9-B604-F311-A701-C3658E0FCA6B}"/>
                  </a:ext>
                </a:extLst>
              </p:cNvPr>
              <p:cNvSpPr/>
              <p:nvPr/>
            </p:nvSpPr>
            <p:spPr>
              <a:xfrm>
                <a:off x="2552283" y="8053008"/>
                <a:ext cx="1810828" cy="769923"/>
              </a:xfrm>
              <a:custGeom>
                <a:avLst/>
                <a:gdLst>
                  <a:gd name="connsiteX0" fmla="*/ 1451006 w 1810828"/>
                  <a:gd name="connsiteY0" fmla="*/ 68632 h 769923"/>
                  <a:gd name="connsiteX1" fmla="*/ 1181006 w 1810828"/>
                  <a:gd name="connsiteY1" fmla="*/ 338632 h 769923"/>
                  <a:gd name="connsiteX2" fmla="*/ 1451006 w 1810828"/>
                  <a:gd name="connsiteY2" fmla="*/ 608632 h 769923"/>
                  <a:gd name="connsiteX3" fmla="*/ 1721006 w 1810828"/>
                  <a:gd name="connsiteY3" fmla="*/ 338632 h 769923"/>
                  <a:gd name="connsiteX4" fmla="*/ 1451006 w 1810828"/>
                  <a:gd name="connsiteY4" fmla="*/ 68632 h 769923"/>
                  <a:gd name="connsiteX5" fmla="*/ 128323 w 1810828"/>
                  <a:gd name="connsiteY5" fmla="*/ 0 h 769923"/>
                  <a:gd name="connsiteX6" fmla="*/ 836792 w 1810828"/>
                  <a:gd name="connsiteY6" fmla="*/ 0 h 769923"/>
                  <a:gd name="connsiteX7" fmla="*/ 1091292 w 1810828"/>
                  <a:gd name="connsiteY7" fmla="*/ 0 h 769923"/>
                  <a:gd name="connsiteX8" fmla="*/ 1472309 w 1810828"/>
                  <a:gd name="connsiteY8" fmla="*/ 0 h 769923"/>
                  <a:gd name="connsiteX9" fmla="*/ 1810828 w 1810828"/>
                  <a:gd name="connsiteY9" fmla="*/ 338519 h 769923"/>
                  <a:gd name="connsiteX10" fmla="*/ 1810827 w 1810828"/>
                  <a:gd name="connsiteY10" fmla="*/ 338519 h 769923"/>
                  <a:gd name="connsiteX11" fmla="*/ 1472308 w 1810828"/>
                  <a:gd name="connsiteY11" fmla="*/ 677038 h 769923"/>
                  <a:gd name="connsiteX12" fmla="*/ 1212461 w 1810828"/>
                  <a:gd name="connsiteY12" fmla="*/ 677038 h 769923"/>
                  <a:gd name="connsiteX13" fmla="*/ 1209531 w 1810828"/>
                  <a:gd name="connsiteY13" fmla="*/ 691549 h 769923"/>
                  <a:gd name="connsiteX14" fmla="*/ 1091292 w 1810828"/>
                  <a:gd name="connsiteY14" fmla="*/ 769923 h 769923"/>
                  <a:gd name="connsiteX15" fmla="*/ 128323 w 1810828"/>
                  <a:gd name="connsiteY15" fmla="*/ 769923 h 769923"/>
                  <a:gd name="connsiteX16" fmla="*/ 0 w 1810828"/>
                  <a:gd name="connsiteY16" fmla="*/ 641600 h 769923"/>
                  <a:gd name="connsiteX17" fmla="*/ 0 w 1810828"/>
                  <a:gd name="connsiteY17" fmla="*/ 128323 h 769923"/>
                  <a:gd name="connsiteX18" fmla="*/ 128323 w 1810828"/>
                  <a:gd name="connsiteY18" fmla="*/ 0 h 769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10828" h="769923">
                    <a:moveTo>
                      <a:pt x="1451006" y="68632"/>
                    </a:moveTo>
                    <a:cubicBezTo>
                      <a:pt x="1301889" y="68632"/>
                      <a:pt x="1181006" y="189515"/>
                      <a:pt x="1181006" y="338632"/>
                    </a:cubicBezTo>
                    <a:cubicBezTo>
                      <a:pt x="1181006" y="487749"/>
                      <a:pt x="1301889" y="608632"/>
                      <a:pt x="1451006" y="608632"/>
                    </a:cubicBezTo>
                    <a:cubicBezTo>
                      <a:pt x="1600123" y="608632"/>
                      <a:pt x="1721006" y="487749"/>
                      <a:pt x="1721006" y="338632"/>
                    </a:cubicBezTo>
                    <a:cubicBezTo>
                      <a:pt x="1721006" y="189515"/>
                      <a:pt x="1600123" y="68632"/>
                      <a:pt x="1451006" y="68632"/>
                    </a:cubicBezTo>
                    <a:close/>
                    <a:moveTo>
                      <a:pt x="128323" y="0"/>
                    </a:moveTo>
                    <a:lnTo>
                      <a:pt x="836792" y="0"/>
                    </a:lnTo>
                    <a:lnTo>
                      <a:pt x="1091292" y="0"/>
                    </a:lnTo>
                    <a:lnTo>
                      <a:pt x="1472309" y="0"/>
                    </a:lnTo>
                    <a:cubicBezTo>
                      <a:pt x="1659268" y="0"/>
                      <a:pt x="1810828" y="151560"/>
                      <a:pt x="1810828" y="338519"/>
                    </a:cubicBezTo>
                    <a:lnTo>
                      <a:pt x="1810827" y="338519"/>
                    </a:lnTo>
                    <a:cubicBezTo>
                      <a:pt x="1810827" y="525478"/>
                      <a:pt x="1659267" y="677038"/>
                      <a:pt x="1472308" y="677038"/>
                    </a:cubicBezTo>
                    <a:lnTo>
                      <a:pt x="1212461" y="677038"/>
                    </a:lnTo>
                    <a:lnTo>
                      <a:pt x="1209531" y="691549"/>
                    </a:lnTo>
                    <a:cubicBezTo>
                      <a:pt x="1190050" y="737606"/>
                      <a:pt x="1144445" y="769923"/>
                      <a:pt x="1091292" y="769923"/>
                    </a:cubicBezTo>
                    <a:lnTo>
                      <a:pt x="128323" y="769923"/>
                    </a:lnTo>
                    <a:cubicBezTo>
                      <a:pt x="57452" y="769923"/>
                      <a:pt x="0" y="712471"/>
                      <a:pt x="0" y="641600"/>
                    </a:cubicBezTo>
                    <a:lnTo>
                      <a:pt x="0" y="128323"/>
                    </a:lnTo>
                    <a:cubicBezTo>
                      <a:pt x="0" y="57452"/>
                      <a:pt x="57452" y="0"/>
                      <a:pt x="128323" y="0"/>
                    </a:cubicBezTo>
                    <a:close/>
                  </a:path>
                </a:pathLst>
              </a:cu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台形 38">
              <a:extLst>
                <a:ext uri="{FF2B5EF4-FFF2-40B4-BE49-F238E27FC236}">
                  <a16:creationId xmlns:a16="http://schemas.microsoft.com/office/drawing/2014/main" id="{A7CFA5CB-E1A3-4F93-D2E3-CAB5F57E1315}"/>
                </a:ext>
              </a:extLst>
            </p:cNvPr>
            <p:cNvSpPr/>
            <p:nvPr/>
          </p:nvSpPr>
          <p:spPr>
            <a:xfrm rot="5400000">
              <a:off x="2357229" y="7804604"/>
              <a:ext cx="775587" cy="2000600"/>
            </a:xfrm>
            <a:prstGeom prst="trapezoid">
              <a:avLst>
                <a:gd name="adj" fmla="val 45532"/>
              </a:avLst>
            </a:prstGeom>
            <a:solidFill>
              <a:srgbClr val="FF0000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25" name="テキスト ボックス 224">
            <a:extLst>
              <a:ext uri="{FF2B5EF4-FFF2-40B4-BE49-F238E27FC236}">
                <a16:creationId xmlns:a16="http://schemas.microsoft.com/office/drawing/2014/main" id="{06DAF98F-A181-0DDA-11E5-6FD689226862}"/>
              </a:ext>
            </a:extLst>
          </p:cNvPr>
          <p:cNvSpPr txBox="1"/>
          <p:nvPr/>
        </p:nvSpPr>
        <p:spPr>
          <a:xfrm>
            <a:off x="4899110" y="6316326"/>
            <a:ext cx="45745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b="1" spc="-150" dirty="0">
                <a:solidFill>
                  <a:srgbClr val="FF0000"/>
                </a:solidFill>
                <a:latin typeface="+mn-ea"/>
              </a:rPr>
              <a:t>捕獲ワナ</a:t>
            </a:r>
            <a:r>
              <a:rPr kumimoji="1" lang="ja-JP" altLang="en-US" sz="3000" b="1" spc="-150" dirty="0">
                <a:latin typeface="+mn-ea"/>
              </a:rPr>
              <a:t>の設置場所を確認</a:t>
            </a:r>
          </a:p>
        </p:txBody>
      </p: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CFFA8398-4A42-393D-D728-578CD1E71D98}"/>
              </a:ext>
            </a:extLst>
          </p:cNvPr>
          <p:cNvGrpSpPr/>
          <p:nvPr/>
        </p:nvGrpSpPr>
        <p:grpSpPr>
          <a:xfrm>
            <a:off x="8202855" y="10913053"/>
            <a:ext cx="1182929" cy="1177818"/>
            <a:chOff x="8150972" y="10930629"/>
            <a:chExt cx="1182929" cy="1177818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64AE2020-66E8-D180-9136-FDD6F6BE460D}"/>
                </a:ext>
              </a:extLst>
            </p:cNvPr>
            <p:cNvGrpSpPr/>
            <p:nvPr/>
          </p:nvGrpSpPr>
          <p:grpSpPr>
            <a:xfrm rot="1800000">
              <a:off x="8747311" y="11446496"/>
              <a:ext cx="586590" cy="661951"/>
              <a:chOff x="6506517" y="9743216"/>
              <a:chExt cx="586590" cy="661951"/>
            </a:xfrm>
          </p:grpSpPr>
          <p:sp>
            <p:nvSpPr>
              <p:cNvPr id="18" name="台形 17">
                <a:extLst>
                  <a:ext uri="{FF2B5EF4-FFF2-40B4-BE49-F238E27FC236}">
                    <a16:creationId xmlns:a16="http://schemas.microsoft.com/office/drawing/2014/main" id="{041E0B85-3F56-7B18-A267-97063F2EBB10}"/>
                  </a:ext>
                </a:extLst>
              </p:cNvPr>
              <p:cNvSpPr/>
              <p:nvPr/>
            </p:nvSpPr>
            <p:spPr>
              <a:xfrm rot="5400000">
                <a:off x="6517768" y="9731965"/>
                <a:ext cx="484939" cy="507442"/>
              </a:xfrm>
              <a:prstGeom prst="trapezoid">
                <a:avLst>
                  <a:gd name="adj" fmla="val 41576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平行四辺形 20">
                <a:extLst>
                  <a:ext uri="{FF2B5EF4-FFF2-40B4-BE49-F238E27FC236}">
                    <a16:creationId xmlns:a16="http://schemas.microsoft.com/office/drawing/2014/main" id="{DC6A7E71-A4AF-E80E-90E6-6B0C23EB962D}"/>
                  </a:ext>
                </a:extLst>
              </p:cNvPr>
              <p:cNvSpPr/>
              <p:nvPr/>
            </p:nvSpPr>
            <p:spPr>
              <a:xfrm>
                <a:off x="6892545" y="9952188"/>
                <a:ext cx="168611" cy="452979"/>
              </a:xfrm>
              <a:prstGeom prst="parallelogram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08BC97E4-B33F-1F19-0D90-9E0FBE621447}"/>
                  </a:ext>
                </a:extLst>
              </p:cNvPr>
              <p:cNvSpPr/>
              <p:nvPr/>
            </p:nvSpPr>
            <p:spPr>
              <a:xfrm>
                <a:off x="6862484" y="9871261"/>
                <a:ext cx="230623" cy="223531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1" name="稲妻 50">
              <a:extLst>
                <a:ext uri="{FF2B5EF4-FFF2-40B4-BE49-F238E27FC236}">
                  <a16:creationId xmlns:a16="http://schemas.microsoft.com/office/drawing/2014/main" id="{8F908BCB-ADDE-9C59-46ED-6AF292C97008}"/>
                </a:ext>
              </a:extLst>
            </p:cNvPr>
            <p:cNvSpPr/>
            <p:nvPr/>
          </p:nvSpPr>
          <p:spPr>
            <a:xfrm rot="19800000">
              <a:off x="8150972" y="11361386"/>
              <a:ext cx="577348" cy="389114"/>
            </a:xfrm>
            <a:prstGeom prst="lightningBol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6" name="稲妻 145">
              <a:extLst>
                <a:ext uri="{FF2B5EF4-FFF2-40B4-BE49-F238E27FC236}">
                  <a16:creationId xmlns:a16="http://schemas.microsoft.com/office/drawing/2014/main" id="{2D5E1674-AE5D-E22F-8C86-4B639C966D57}"/>
                </a:ext>
              </a:extLst>
            </p:cNvPr>
            <p:cNvSpPr/>
            <p:nvPr/>
          </p:nvSpPr>
          <p:spPr>
            <a:xfrm rot="16200000" flipH="1">
              <a:off x="8333850" y="11024746"/>
              <a:ext cx="577348" cy="389114"/>
            </a:xfrm>
            <a:prstGeom prst="lightningBol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1796BE65-5C1B-E64A-F91A-B2A7F597EA6E}"/>
              </a:ext>
            </a:extLst>
          </p:cNvPr>
          <p:cNvGrpSpPr/>
          <p:nvPr/>
        </p:nvGrpSpPr>
        <p:grpSpPr>
          <a:xfrm>
            <a:off x="7065910" y="11362364"/>
            <a:ext cx="848742" cy="743362"/>
            <a:chOff x="7102566" y="11353543"/>
            <a:chExt cx="848742" cy="743362"/>
          </a:xfrm>
        </p:grpSpPr>
        <p:sp>
          <p:nvSpPr>
            <p:cNvPr id="52" name="四角形: 角を丸くする 51">
              <a:extLst>
                <a:ext uri="{FF2B5EF4-FFF2-40B4-BE49-F238E27FC236}">
                  <a16:creationId xmlns:a16="http://schemas.microsoft.com/office/drawing/2014/main" id="{1031B6AC-65AC-B371-1308-BD9B106CF706}"/>
                </a:ext>
              </a:extLst>
            </p:cNvPr>
            <p:cNvSpPr/>
            <p:nvPr/>
          </p:nvSpPr>
          <p:spPr>
            <a:xfrm>
              <a:off x="7102566" y="11607429"/>
              <a:ext cx="848742" cy="489476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8A51D2C6-165F-7A80-ABBA-6F77DAA24722}"/>
                </a:ext>
              </a:extLst>
            </p:cNvPr>
            <p:cNvSpPr/>
            <p:nvPr/>
          </p:nvSpPr>
          <p:spPr>
            <a:xfrm>
              <a:off x="7164456" y="11692345"/>
              <a:ext cx="416925" cy="156689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A5AB4DBE-6593-474D-5E1A-5F7B776D50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78438" y="11353543"/>
              <a:ext cx="388959" cy="2632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楕円 104">
              <a:extLst>
                <a:ext uri="{FF2B5EF4-FFF2-40B4-BE49-F238E27FC236}">
                  <a16:creationId xmlns:a16="http://schemas.microsoft.com/office/drawing/2014/main" id="{6D8A6A15-6364-E714-3CC0-A6606602ADB1}"/>
                </a:ext>
              </a:extLst>
            </p:cNvPr>
            <p:cNvSpPr/>
            <p:nvPr/>
          </p:nvSpPr>
          <p:spPr>
            <a:xfrm>
              <a:off x="7621424" y="11749459"/>
              <a:ext cx="280312" cy="280312"/>
            </a:xfrm>
            <a:prstGeom prst="ellipse">
              <a:avLst/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56" name="稲妻 155">
            <a:extLst>
              <a:ext uri="{FF2B5EF4-FFF2-40B4-BE49-F238E27FC236}">
                <a16:creationId xmlns:a16="http://schemas.microsoft.com/office/drawing/2014/main" id="{7C61BB4D-8B96-BC70-5698-263A323D7742}"/>
              </a:ext>
            </a:extLst>
          </p:cNvPr>
          <p:cNvSpPr/>
          <p:nvPr/>
        </p:nvSpPr>
        <p:spPr>
          <a:xfrm rot="19543914" flipH="1">
            <a:off x="7590145" y="11294750"/>
            <a:ext cx="577348" cy="389114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3E5C5AF5-24F1-BD32-B956-F7632A521871}"/>
              </a:ext>
            </a:extLst>
          </p:cNvPr>
          <p:cNvSpPr txBox="1"/>
          <p:nvPr/>
        </p:nvSpPr>
        <p:spPr>
          <a:xfrm>
            <a:off x="4970616" y="9353777"/>
            <a:ext cx="44919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  <a:latin typeface="+mn-ea"/>
              </a:rPr>
              <a:t>クマスプレーや大きな音</a:t>
            </a:r>
            <a:r>
              <a:rPr kumimoji="1" lang="ja-JP" altLang="en-US" sz="2800" b="1" dirty="0">
                <a:latin typeface="+mn-ea"/>
              </a:rPr>
              <a:t>が鳴るものを</a:t>
            </a:r>
            <a:r>
              <a:rPr kumimoji="1" lang="ja-JP" altLang="en-US" sz="2800" b="1" dirty="0">
                <a:solidFill>
                  <a:srgbClr val="FF0000"/>
                </a:solidFill>
                <a:latin typeface="+mn-ea"/>
              </a:rPr>
              <a:t>携行</a:t>
            </a:r>
            <a:r>
              <a:rPr kumimoji="1" lang="ja-JP" altLang="en-US" sz="2800" b="1" dirty="0">
                <a:latin typeface="+mn-ea"/>
              </a:rPr>
              <a:t>しましょう</a:t>
            </a:r>
            <a:endParaRPr kumimoji="1" lang="ja-JP" altLang="en-US" b="1" dirty="0">
              <a:latin typeface="+mn-ea"/>
            </a:endParaRPr>
          </a:p>
        </p:txBody>
      </p: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A5CC13EE-5D11-87D2-5E7B-168AEC23C6C9}"/>
              </a:ext>
            </a:extLst>
          </p:cNvPr>
          <p:cNvSpPr txBox="1"/>
          <p:nvPr/>
        </p:nvSpPr>
        <p:spPr>
          <a:xfrm>
            <a:off x="4970616" y="6849552"/>
            <a:ext cx="4574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spc="-1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捕獲ワナの側にクマがいる可能性があります。</a:t>
            </a:r>
            <a:endParaRPr kumimoji="1" lang="en-US" altLang="ja-JP" b="1" spc="-1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3" name="四角形: 角を丸くする 162">
            <a:extLst>
              <a:ext uri="{FF2B5EF4-FFF2-40B4-BE49-F238E27FC236}">
                <a16:creationId xmlns:a16="http://schemas.microsoft.com/office/drawing/2014/main" id="{3291894C-D3FA-A08B-6286-F7232835699C}"/>
              </a:ext>
            </a:extLst>
          </p:cNvPr>
          <p:cNvSpPr/>
          <p:nvPr/>
        </p:nvSpPr>
        <p:spPr>
          <a:xfrm>
            <a:off x="122429" y="3190837"/>
            <a:ext cx="4574160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7" name="四角形: 角を丸くする 176">
            <a:extLst>
              <a:ext uri="{FF2B5EF4-FFF2-40B4-BE49-F238E27FC236}">
                <a16:creationId xmlns:a16="http://schemas.microsoft.com/office/drawing/2014/main" id="{6133E375-5F38-3B31-CDCD-86846D9A10F0}"/>
              </a:ext>
            </a:extLst>
          </p:cNvPr>
          <p:cNvSpPr/>
          <p:nvPr/>
        </p:nvSpPr>
        <p:spPr>
          <a:xfrm>
            <a:off x="122428" y="191300"/>
            <a:ext cx="4574161" cy="2730152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C048047C-3C59-B295-42CA-3DFAABE323BD}"/>
              </a:ext>
            </a:extLst>
          </p:cNvPr>
          <p:cNvGrpSpPr/>
          <p:nvPr/>
        </p:nvGrpSpPr>
        <p:grpSpPr>
          <a:xfrm>
            <a:off x="3056341" y="1385834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79" name="フリーフォーム: 図形 178">
              <a:extLst>
                <a:ext uri="{FF2B5EF4-FFF2-40B4-BE49-F238E27FC236}">
                  <a16:creationId xmlns:a16="http://schemas.microsoft.com/office/drawing/2014/main" id="{64083ACB-4320-38FD-913B-FD21D06D621B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0" name="楕円 179">
              <a:extLst>
                <a:ext uri="{FF2B5EF4-FFF2-40B4-BE49-F238E27FC236}">
                  <a16:creationId xmlns:a16="http://schemas.microsoft.com/office/drawing/2014/main" id="{9E91CDB5-2DD5-6E3F-5525-0FDE08B72928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1" name="乗算記号 180">
            <a:extLst>
              <a:ext uri="{FF2B5EF4-FFF2-40B4-BE49-F238E27FC236}">
                <a16:creationId xmlns:a16="http://schemas.microsoft.com/office/drawing/2014/main" id="{4B191D08-67C9-0B37-511C-D7EF9E42FE1C}"/>
              </a:ext>
            </a:extLst>
          </p:cNvPr>
          <p:cNvSpPr/>
          <p:nvPr/>
        </p:nvSpPr>
        <p:spPr>
          <a:xfrm>
            <a:off x="2748926" y="990106"/>
            <a:ext cx="1991993" cy="1991993"/>
          </a:xfrm>
          <a:prstGeom prst="mathMultiply">
            <a:avLst>
              <a:gd name="adj1" fmla="val 721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93F3EADD-9A73-3E4D-9AFB-3A77CAA166E6}"/>
              </a:ext>
            </a:extLst>
          </p:cNvPr>
          <p:cNvGrpSpPr/>
          <p:nvPr/>
        </p:nvGrpSpPr>
        <p:grpSpPr>
          <a:xfrm>
            <a:off x="189233" y="1359776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83" name="フリーフォーム: 図形 182">
              <a:extLst>
                <a:ext uri="{FF2B5EF4-FFF2-40B4-BE49-F238E27FC236}">
                  <a16:creationId xmlns:a16="http://schemas.microsoft.com/office/drawing/2014/main" id="{0797C4B3-9BD8-7C14-B04A-523104DC24F1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b="1"/>
            </a:p>
          </p:txBody>
        </p:sp>
        <p:sp>
          <p:nvSpPr>
            <p:cNvPr id="184" name="楕円 183">
              <a:extLst>
                <a:ext uri="{FF2B5EF4-FFF2-40B4-BE49-F238E27FC236}">
                  <a16:creationId xmlns:a16="http://schemas.microsoft.com/office/drawing/2014/main" id="{702ABA47-AAC6-9C5B-2221-56BAB95C9A21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grpSp>
        <p:nvGrpSpPr>
          <p:cNvPr id="185" name="グループ化 184">
            <a:extLst>
              <a:ext uri="{FF2B5EF4-FFF2-40B4-BE49-F238E27FC236}">
                <a16:creationId xmlns:a16="http://schemas.microsoft.com/office/drawing/2014/main" id="{A137FD87-0940-3242-A28A-7571E0A4D419}"/>
              </a:ext>
            </a:extLst>
          </p:cNvPr>
          <p:cNvGrpSpPr/>
          <p:nvPr/>
        </p:nvGrpSpPr>
        <p:grpSpPr>
          <a:xfrm>
            <a:off x="1432487" y="1357595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86" name="フリーフォーム: 図形 185">
              <a:extLst>
                <a:ext uri="{FF2B5EF4-FFF2-40B4-BE49-F238E27FC236}">
                  <a16:creationId xmlns:a16="http://schemas.microsoft.com/office/drawing/2014/main" id="{5F22468C-1735-B5A4-C4D6-4CFF461C5AD6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87" name="楕円 186">
              <a:extLst>
                <a:ext uri="{FF2B5EF4-FFF2-40B4-BE49-F238E27FC236}">
                  <a16:creationId xmlns:a16="http://schemas.microsoft.com/office/drawing/2014/main" id="{378733B3-3D08-D593-E2E6-156AD57FCD9C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8" name="円: 塗りつぶしなし 187">
            <a:extLst>
              <a:ext uri="{FF2B5EF4-FFF2-40B4-BE49-F238E27FC236}">
                <a16:creationId xmlns:a16="http://schemas.microsoft.com/office/drawing/2014/main" id="{81E9BF8D-21FD-E2BD-97A7-FCC8017DA865}"/>
              </a:ext>
            </a:extLst>
          </p:cNvPr>
          <p:cNvSpPr/>
          <p:nvPr/>
        </p:nvSpPr>
        <p:spPr>
          <a:xfrm>
            <a:off x="699988" y="1317335"/>
            <a:ext cx="1505567" cy="1505567"/>
          </a:xfrm>
          <a:prstGeom prst="donut">
            <a:avLst>
              <a:gd name="adj" fmla="val 98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9" name="テキスト ボックス 188">
            <a:extLst>
              <a:ext uri="{FF2B5EF4-FFF2-40B4-BE49-F238E27FC236}">
                <a16:creationId xmlns:a16="http://schemas.microsoft.com/office/drawing/2014/main" id="{FDF0B7B8-B5D2-904B-405E-30932E715203}"/>
              </a:ext>
            </a:extLst>
          </p:cNvPr>
          <p:cNvSpPr txBox="1"/>
          <p:nvPr/>
        </p:nvSpPr>
        <p:spPr>
          <a:xfrm>
            <a:off x="162389" y="181633"/>
            <a:ext cx="44883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+mn-ea"/>
              </a:rPr>
              <a:t>単独行動は避けて</a:t>
            </a:r>
            <a:endParaRPr kumimoji="1" lang="en-US" altLang="ja-JP" sz="3200" b="1" dirty="0">
              <a:latin typeface="+mn-ea"/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  <a:latin typeface="+mn-ea"/>
              </a:rPr>
              <a:t>複数で行動しましょう</a:t>
            </a:r>
            <a:endParaRPr kumimoji="1" lang="ja-JP" altLang="en-US" sz="20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33" name="楕円 232">
            <a:extLst>
              <a:ext uri="{FF2B5EF4-FFF2-40B4-BE49-F238E27FC236}">
                <a16:creationId xmlns:a16="http://schemas.microsoft.com/office/drawing/2014/main" id="{0304B380-6065-4BE6-E226-B439804AA302}"/>
              </a:ext>
            </a:extLst>
          </p:cNvPr>
          <p:cNvSpPr/>
          <p:nvPr/>
        </p:nvSpPr>
        <p:spPr>
          <a:xfrm>
            <a:off x="572322" y="4320886"/>
            <a:ext cx="1752312" cy="158581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0" name="楕円 199">
            <a:extLst>
              <a:ext uri="{FF2B5EF4-FFF2-40B4-BE49-F238E27FC236}">
                <a16:creationId xmlns:a16="http://schemas.microsoft.com/office/drawing/2014/main" id="{543070EC-6E33-A287-7BC2-51FEF87B3D85}"/>
              </a:ext>
            </a:extLst>
          </p:cNvPr>
          <p:cNvSpPr/>
          <p:nvPr/>
        </p:nvSpPr>
        <p:spPr>
          <a:xfrm rot="6661833">
            <a:off x="1141105" y="3969399"/>
            <a:ext cx="166366" cy="46676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8" name="楕円 197">
            <a:extLst>
              <a:ext uri="{FF2B5EF4-FFF2-40B4-BE49-F238E27FC236}">
                <a16:creationId xmlns:a16="http://schemas.microsoft.com/office/drawing/2014/main" id="{1DBF3658-F6E8-EE6D-9933-50C962C01E9D}"/>
              </a:ext>
            </a:extLst>
          </p:cNvPr>
          <p:cNvSpPr/>
          <p:nvPr/>
        </p:nvSpPr>
        <p:spPr>
          <a:xfrm>
            <a:off x="1342257" y="4180539"/>
            <a:ext cx="174027" cy="18494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4" name="楕円 233">
            <a:extLst>
              <a:ext uri="{FF2B5EF4-FFF2-40B4-BE49-F238E27FC236}">
                <a16:creationId xmlns:a16="http://schemas.microsoft.com/office/drawing/2014/main" id="{736614EC-6C39-2F4C-E781-EC330B52C45A}"/>
              </a:ext>
            </a:extLst>
          </p:cNvPr>
          <p:cNvSpPr/>
          <p:nvPr/>
        </p:nvSpPr>
        <p:spPr>
          <a:xfrm rot="3247751">
            <a:off x="1579239" y="3934762"/>
            <a:ext cx="166366" cy="46676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6" name="直方体 235">
            <a:extLst>
              <a:ext uri="{FF2B5EF4-FFF2-40B4-BE49-F238E27FC236}">
                <a16:creationId xmlns:a16="http://schemas.microsoft.com/office/drawing/2014/main" id="{3FDC6E0C-A603-95CA-AF3A-7A12D703EAEB}"/>
              </a:ext>
            </a:extLst>
          </p:cNvPr>
          <p:cNvSpPr/>
          <p:nvPr/>
        </p:nvSpPr>
        <p:spPr>
          <a:xfrm>
            <a:off x="1142945" y="5316735"/>
            <a:ext cx="746678" cy="364488"/>
          </a:xfrm>
          <a:prstGeom prst="cube">
            <a:avLst>
              <a:gd name="adj" fmla="val 81594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4" name="直方体 203">
            <a:extLst>
              <a:ext uri="{FF2B5EF4-FFF2-40B4-BE49-F238E27FC236}">
                <a16:creationId xmlns:a16="http://schemas.microsoft.com/office/drawing/2014/main" id="{2265A4B2-683F-212B-EA7D-DE5EECE5AD4C}"/>
              </a:ext>
            </a:extLst>
          </p:cNvPr>
          <p:cNvSpPr/>
          <p:nvPr/>
        </p:nvSpPr>
        <p:spPr>
          <a:xfrm>
            <a:off x="1120396" y="5308607"/>
            <a:ext cx="799043" cy="332294"/>
          </a:xfrm>
          <a:prstGeom prst="cube">
            <a:avLst>
              <a:gd name="adj" fmla="val 92189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3" name="直方体 202">
            <a:extLst>
              <a:ext uri="{FF2B5EF4-FFF2-40B4-BE49-F238E27FC236}">
                <a16:creationId xmlns:a16="http://schemas.microsoft.com/office/drawing/2014/main" id="{A84B62D5-F905-BA07-4468-1E8E31AB8DC1}"/>
              </a:ext>
            </a:extLst>
          </p:cNvPr>
          <p:cNvSpPr/>
          <p:nvPr/>
        </p:nvSpPr>
        <p:spPr>
          <a:xfrm>
            <a:off x="1142945" y="5247024"/>
            <a:ext cx="746678" cy="364488"/>
          </a:xfrm>
          <a:prstGeom prst="cube">
            <a:avLst>
              <a:gd name="adj" fmla="val 8159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8" name="グループ化 237">
            <a:extLst>
              <a:ext uri="{FF2B5EF4-FFF2-40B4-BE49-F238E27FC236}">
                <a16:creationId xmlns:a16="http://schemas.microsoft.com/office/drawing/2014/main" id="{F828B537-5697-78EB-4D4C-03D488CE5218}"/>
              </a:ext>
            </a:extLst>
          </p:cNvPr>
          <p:cNvGrpSpPr/>
          <p:nvPr/>
        </p:nvGrpSpPr>
        <p:grpSpPr>
          <a:xfrm rot="1174920">
            <a:off x="1328549" y="5257930"/>
            <a:ext cx="90743" cy="435545"/>
            <a:chOff x="3090425" y="5065216"/>
            <a:chExt cx="90743" cy="435545"/>
          </a:xfrm>
        </p:grpSpPr>
        <p:sp>
          <p:nvSpPr>
            <p:cNvPr id="237" name="直方体 236">
              <a:extLst>
                <a:ext uri="{FF2B5EF4-FFF2-40B4-BE49-F238E27FC236}">
                  <a16:creationId xmlns:a16="http://schemas.microsoft.com/office/drawing/2014/main" id="{18921D52-960A-70A9-EAA3-28747AB8D375}"/>
                </a:ext>
              </a:extLst>
            </p:cNvPr>
            <p:cNvSpPr/>
            <p:nvPr/>
          </p:nvSpPr>
          <p:spPr>
            <a:xfrm>
              <a:off x="3090425" y="5065216"/>
              <a:ext cx="45719" cy="430421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6" name="直方体 205">
              <a:extLst>
                <a:ext uri="{FF2B5EF4-FFF2-40B4-BE49-F238E27FC236}">
                  <a16:creationId xmlns:a16="http://schemas.microsoft.com/office/drawing/2014/main" id="{82A3FB4B-F787-19CE-C4BA-892CF70C14AD}"/>
                </a:ext>
              </a:extLst>
            </p:cNvPr>
            <p:cNvSpPr/>
            <p:nvPr/>
          </p:nvSpPr>
          <p:spPr>
            <a:xfrm rot="534326">
              <a:off x="3135449" y="5070340"/>
              <a:ext cx="45719" cy="430421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1" name="テキスト ボックス 240">
            <a:extLst>
              <a:ext uri="{FF2B5EF4-FFF2-40B4-BE49-F238E27FC236}">
                <a16:creationId xmlns:a16="http://schemas.microsoft.com/office/drawing/2014/main" id="{846FD763-3A2C-0CB6-6D4C-D5A0E97DB458}"/>
              </a:ext>
            </a:extLst>
          </p:cNvPr>
          <p:cNvSpPr txBox="1"/>
          <p:nvPr/>
        </p:nvSpPr>
        <p:spPr>
          <a:xfrm>
            <a:off x="135598" y="3192869"/>
            <a:ext cx="4458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spc="-150" dirty="0">
                <a:solidFill>
                  <a:srgbClr val="FF0000"/>
                </a:solidFill>
                <a:latin typeface="+mn-ea"/>
              </a:rPr>
              <a:t>ゴミは</a:t>
            </a:r>
            <a:r>
              <a:rPr kumimoji="1" lang="ja-JP" altLang="en-US" sz="3200" b="1" spc="-150" dirty="0">
                <a:latin typeface="+mn-ea"/>
              </a:rPr>
              <a:t>持ち帰りましょう</a:t>
            </a:r>
          </a:p>
        </p:txBody>
      </p: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4CC57ECD-7EEF-33F7-D23D-8AF86D1AA3F5}"/>
              </a:ext>
            </a:extLst>
          </p:cNvPr>
          <p:cNvGrpSpPr/>
          <p:nvPr/>
        </p:nvGrpSpPr>
        <p:grpSpPr>
          <a:xfrm rot="1191474">
            <a:off x="3623597" y="4485904"/>
            <a:ext cx="607901" cy="637416"/>
            <a:chOff x="6770493" y="1243837"/>
            <a:chExt cx="4445810" cy="4661667"/>
          </a:xfrm>
        </p:grpSpPr>
        <p:sp>
          <p:nvSpPr>
            <p:cNvPr id="243" name="星: 32 pt 17">
              <a:extLst>
                <a:ext uri="{FF2B5EF4-FFF2-40B4-BE49-F238E27FC236}">
                  <a16:creationId xmlns:a16="http://schemas.microsoft.com/office/drawing/2014/main" id="{5DF1A109-D7FF-9CB4-13F4-D9C76CBAFA89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244" name="弦 243">
              <a:extLst>
                <a:ext uri="{FF2B5EF4-FFF2-40B4-BE49-F238E27FC236}">
                  <a16:creationId xmlns:a16="http://schemas.microsoft.com/office/drawing/2014/main" id="{C7A2B38B-4BA8-DDBF-0429-07218276D65C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5" name="弦 244">
              <a:extLst>
                <a:ext uri="{FF2B5EF4-FFF2-40B4-BE49-F238E27FC236}">
                  <a16:creationId xmlns:a16="http://schemas.microsoft.com/office/drawing/2014/main" id="{B3F50F92-494E-F9F1-CAD8-B0DCE2780282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6" name="楕円 245">
              <a:extLst>
                <a:ext uri="{FF2B5EF4-FFF2-40B4-BE49-F238E27FC236}">
                  <a16:creationId xmlns:a16="http://schemas.microsoft.com/office/drawing/2014/main" id="{C014AE45-5303-07D5-11CA-3C72574C64DA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/>
            </a:p>
          </p:txBody>
        </p:sp>
        <p:sp>
          <p:nvSpPr>
            <p:cNvPr id="247" name="台形 8">
              <a:extLst>
                <a:ext uri="{FF2B5EF4-FFF2-40B4-BE49-F238E27FC236}">
                  <a16:creationId xmlns:a16="http://schemas.microsoft.com/office/drawing/2014/main" id="{947A5516-600D-00AD-3FA7-9445BA92F355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8" name="二等辺三角形 247">
              <a:extLst>
                <a:ext uri="{FF2B5EF4-FFF2-40B4-BE49-F238E27FC236}">
                  <a16:creationId xmlns:a16="http://schemas.microsoft.com/office/drawing/2014/main" id="{01849D71-0516-045D-71E3-342146D4F097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49" name="二等辺三角形 248">
              <a:extLst>
                <a:ext uri="{FF2B5EF4-FFF2-40B4-BE49-F238E27FC236}">
                  <a16:creationId xmlns:a16="http://schemas.microsoft.com/office/drawing/2014/main" id="{D62F06E3-36B3-CF58-B317-4BB54ACEA6E2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0" name="二等辺三角形 249">
              <a:extLst>
                <a:ext uri="{FF2B5EF4-FFF2-40B4-BE49-F238E27FC236}">
                  <a16:creationId xmlns:a16="http://schemas.microsoft.com/office/drawing/2014/main" id="{1D71E88F-5808-A4C3-2815-A82A6799D03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1" name="二等辺三角形 250">
              <a:extLst>
                <a:ext uri="{FF2B5EF4-FFF2-40B4-BE49-F238E27FC236}">
                  <a16:creationId xmlns:a16="http://schemas.microsoft.com/office/drawing/2014/main" id="{45D1076A-8FA0-D112-ECA0-7800DA34C9EE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2" name="四角形: 角を丸くする 251">
              <a:extLst>
                <a:ext uri="{FF2B5EF4-FFF2-40B4-BE49-F238E27FC236}">
                  <a16:creationId xmlns:a16="http://schemas.microsoft.com/office/drawing/2014/main" id="{65D049BF-DF24-D229-00D6-334971C0AAF1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3" name="楕円 252">
              <a:extLst>
                <a:ext uri="{FF2B5EF4-FFF2-40B4-BE49-F238E27FC236}">
                  <a16:creationId xmlns:a16="http://schemas.microsoft.com/office/drawing/2014/main" id="{DB412C35-3B71-282C-642C-ACFB2C6284ED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4" name="弦 253">
              <a:extLst>
                <a:ext uri="{FF2B5EF4-FFF2-40B4-BE49-F238E27FC236}">
                  <a16:creationId xmlns:a16="http://schemas.microsoft.com/office/drawing/2014/main" id="{22585B5E-6A40-30B3-6E85-09B1223223FB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5" name="弦 254">
              <a:extLst>
                <a:ext uri="{FF2B5EF4-FFF2-40B4-BE49-F238E27FC236}">
                  <a16:creationId xmlns:a16="http://schemas.microsoft.com/office/drawing/2014/main" id="{BBB7FDAD-0002-BCAF-F0EA-FE63F21B9762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256" name="月 255">
              <a:extLst>
                <a:ext uri="{FF2B5EF4-FFF2-40B4-BE49-F238E27FC236}">
                  <a16:creationId xmlns:a16="http://schemas.microsoft.com/office/drawing/2014/main" id="{B63754B9-4DD7-7817-E057-4EAF46A0ED30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</p:grpSp>
      <p:sp>
        <p:nvSpPr>
          <p:cNvPr id="257" name="フローチャート: 手作業 256">
            <a:extLst>
              <a:ext uri="{FF2B5EF4-FFF2-40B4-BE49-F238E27FC236}">
                <a16:creationId xmlns:a16="http://schemas.microsoft.com/office/drawing/2014/main" id="{8F995090-ECC8-EB94-7225-9414B95A20EF}"/>
              </a:ext>
            </a:extLst>
          </p:cNvPr>
          <p:cNvSpPr/>
          <p:nvPr/>
        </p:nvSpPr>
        <p:spPr>
          <a:xfrm rot="10800000">
            <a:off x="3530125" y="3779294"/>
            <a:ext cx="273434" cy="1456916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0" name="テキスト ボックス 259">
            <a:extLst>
              <a:ext uri="{FF2B5EF4-FFF2-40B4-BE49-F238E27FC236}">
                <a16:creationId xmlns:a16="http://schemas.microsoft.com/office/drawing/2014/main" id="{2F8E9FE7-C52E-EFBB-F4C5-BA4D27EA499A}"/>
              </a:ext>
            </a:extLst>
          </p:cNvPr>
          <p:cNvSpPr txBox="1"/>
          <p:nvPr/>
        </p:nvSpPr>
        <p:spPr>
          <a:xfrm>
            <a:off x="4800601" y="-5488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spc="-300" dirty="0">
                <a:solidFill>
                  <a:srgbClr val="FFC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クマ</a:t>
            </a:r>
            <a:r>
              <a:rPr kumimoji="1" lang="ja-JP" altLang="en-US" sz="7200" b="1" spc="-3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出没</a:t>
            </a:r>
            <a:r>
              <a:rPr kumimoji="1" lang="ja-JP" altLang="en-US" sz="7200" b="1" spc="-300" dirty="0">
                <a:solidFill>
                  <a:srgbClr val="FFC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！</a:t>
            </a: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32F02114-7A0E-7F30-E129-EE4C64FEF8DA}"/>
              </a:ext>
            </a:extLst>
          </p:cNvPr>
          <p:cNvSpPr txBox="1"/>
          <p:nvPr/>
        </p:nvSpPr>
        <p:spPr>
          <a:xfrm>
            <a:off x="4443182" y="988456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spc="-3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作業中も警戒を</a:t>
            </a:r>
          </a:p>
        </p:txBody>
      </p:sp>
      <p:grpSp>
        <p:nvGrpSpPr>
          <p:cNvPr id="259" name="グループ化 258">
            <a:extLst>
              <a:ext uri="{FF2B5EF4-FFF2-40B4-BE49-F238E27FC236}">
                <a16:creationId xmlns:a16="http://schemas.microsoft.com/office/drawing/2014/main" id="{B2D29FF4-64DC-6CE4-2940-DBDBFACA6EDF}"/>
              </a:ext>
            </a:extLst>
          </p:cNvPr>
          <p:cNvGrpSpPr/>
          <p:nvPr/>
        </p:nvGrpSpPr>
        <p:grpSpPr>
          <a:xfrm rot="17874613">
            <a:off x="1689326" y="4611400"/>
            <a:ext cx="274234" cy="735577"/>
            <a:chOff x="-940480" y="5053100"/>
            <a:chExt cx="472458" cy="1267274"/>
          </a:xfrm>
          <a:solidFill>
            <a:schemeClr val="accent1">
              <a:lumMod val="75000"/>
            </a:schemeClr>
          </a:solidFill>
        </p:grpSpPr>
        <p:sp>
          <p:nvSpPr>
            <p:cNvPr id="231" name="正方形/長方形 230">
              <a:extLst>
                <a:ext uri="{FF2B5EF4-FFF2-40B4-BE49-F238E27FC236}">
                  <a16:creationId xmlns:a16="http://schemas.microsoft.com/office/drawing/2014/main" id="{7FE319B3-51D1-45C9-8F6F-1B0245E44C15}"/>
                </a:ext>
              </a:extLst>
            </p:cNvPr>
            <p:cNvSpPr/>
            <p:nvPr/>
          </p:nvSpPr>
          <p:spPr>
            <a:xfrm>
              <a:off x="-737849" y="5294840"/>
              <a:ext cx="45719" cy="7819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8" name="フリーフォーム: 図形 207">
              <a:extLst>
                <a:ext uri="{FF2B5EF4-FFF2-40B4-BE49-F238E27FC236}">
                  <a16:creationId xmlns:a16="http://schemas.microsoft.com/office/drawing/2014/main" id="{9D840508-F6C2-1247-D3A8-6B0F63F2E3B7}"/>
                </a:ext>
              </a:extLst>
            </p:cNvPr>
            <p:cNvSpPr/>
            <p:nvPr/>
          </p:nvSpPr>
          <p:spPr>
            <a:xfrm rot="15046985" flipH="1">
              <a:off x="-900484" y="5988671"/>
              <a:ext cx="313399" cy="350008"/>
            </a:xfrm>
            <a:custGeom>
              <a:avLst/>
              <a:gdLst>
                <a:gd name="connsiteX0" fmla="*/ 0 w 313399"/>
                <a:gd name="connsiteY0" fmla="*/ 151883 h 350008"/>
                <a:gd name="connsiteX1" fmla="*/ 69061 w 313399"/>
                <a:gd name="connsiteY1" fmla="*/ 238911 h 350008"/>
                <a:gd name="connsiteX2" fmla="*/ 69061 w 313399"/>
                <a:gd name="connsiteY2" fmla="*/ 350008 h 350008"/>
                <a:gd name="connsiteX3" fmla="*/ 313399 w 313399"/>
                <a:gd name="connsiteY3" fmla="*/ 350008 h 350008"/>
                <a:gd name="connsiteX4" fmla="*/ 134604 w 313399"/>
                <a:gd name="connsiteY4" fmla="*/ 216062 h 350008"/>
                <a:gd name="connsiteX5" fmla="*/ 191397 w 313399"/>
                <a:gd name="connsiteY5" fmla="*/ 0 h 350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3399" h="350008">
                  <a:moveTo>
                    <a:pt x="0" y="151883"/>
                  </a:moveTo>
                  <a:lnTo>
                    <a:pt x="69061" y="238911"/>
                  </a:lnTo>
                  <a:lnTo>
                    <a:pt x="69061" y="350008"/>
                  </a:lnTo>
                  <a:lnTo>
                    <a:pt x="313399" y="350008"/>
                  </a:lnTo>
                  <a:lnTo>
                    <a:pt x="134604" y="216062"/>
                  </a:lnTo>
                  <a:lnTo>
                    <a:pt x="19139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1" name="フリーフォーム: 図形 210">
              <a:extLst>
                <a:ext uri="{FF2B5EF4-FFF2-40B4-BE49-F238E27FC236}">
                  <a16:creationId xmlns:a16="http://schemas.microsoft.com/office/drawing/2014/main" id="{9CB51AAC-FD34-2072-B27F-A51BF9766229}"/>
                </a:ext>
              </a:extLst>
            </p:cNvPr>
            <p:cNvSpPr/>
            <p:nvPr/>
          </p:nvSpPr>
          <p:spPr>
            <a:xfrm>
              <a:off x="-939739" y="5053100"/>
              <a:ext cx="452343" cy="268833"/>
            </a:xfrm>
            <a:custGeom>
              <a:avLst/>
              <a:gdLst>
                <a:gd name="connsiteX0" fmla="*/ 300535 w 452343"/>
                <a:gd name="connsiteY0" fmla="*/ 101622 h 268833"/>
                <a:gd name="connsiteX1" fmla="*/ 261872 w 452343"/>
                <a:gd name="connsiteY1" fmla="*/ 140285 h 268833"/>
                <a:gd name="connsiteX2" fmla="*/ 300535 w 452343"/>
                <a:gd name="connsiteY2" fmla="*/ 178948 h 268833"/>
                <a:gd name="connsiteX3" fmla="*/ 339198 w 452343"/>
                <a:gd name="connsiteY3" fmla="*/ 140285 h 268833"/>
                <a:gd name="connsiteX4" fmla="*/ 300535 w 452343"/>
                <a:gd name="connsiteY4" fmla="*/ 101622 h 268833"/>
                <a:gd name="connsiteX5" fmla="*/ 226172 w 452343"/>
                <a:gd name="connsiteY5" fmla="*/ 0 h 268833"/>
                <a:gd name="connsiteX6" fmla="*/ 447519 w 452343"/>
                <a:gd name="connsiteY6" fmla="*/ 268833 h 268833"/>
                <a:gd name="connsiteX7" fmla="*/ 4824 w 452343"/>
                <a:gd name="connsiteY7" fmla="*/ 268833 h 268833"/>
                <a:gd name="connsiteX8" fmla="*/ 226172 w 452343"/>
                <a:gd name="connsiteY8" fmla="*/ 0 h 268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2343" h="268833">
                  <a:moveTo>
                    <a:pt x="300535" y="101622"/>
                  </a:moveTo>
                  <a:cubicBezTo>
                    <a:pt x="279182" y="101622"/>
                    <a:pt x="261872" y="118932"/>
                    <a:pt x="261872" y="140285"/>
                  </a:cubicBezTo>
                  <a:cubicBezTo>
                    <a:pt x="261872" y="161638"/>
                    <a:pt x="279182" y="178948"/>
                    <a:pt x="300535" y="178948"/>
                  </a:cubicBezTo>
                  <a:cubicBezTo>
                    <a:pt x="321888" y="178948"/>
                    <a:pt x="339198" y="161638"/>
                    <a:pt x="339198" y="140285"/>
                  </a:cubicBezTo>
                  <a:cubicBezTo>
                    <a:pt x="339198" y="118932"/>
                    <a:pt x="321888" y="101622"/>
                    <a:pt x="300535" y="101622"/>
                  </a:cubicBezTo>
                  <a:close/>
                  <a:moveTo>
                    <a:pt x="226172" y="0"/>
                  </a:moveTo>
                  <a:cubicBezTo>
                    <a:pt x="299954" y="0"/>
                    <a:pt x="484410" y="224028"/>
                    <a:pt x="447519" y="268833"/>
                  </a:cubicBezTo>
                  <a:lnTo>
                    <a:pt x="4824" y="268833"/>
                  </a:lnTo>
                  <a:cubicBezTo>
                    <a:pt x="-32067" y="224028"/>
                    <a:pt x="152390" y="0"/>
                    <a:pt x="2261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二等辺三角形 47">
              <a:extLst>
                <a:ext uri="{FF2B5EF4-FFF2-40B4-BE49-F238E27FC236}">
                  <a16:creationId xmlns:a16="http://schemas.microsoft.com/office/drawing/2014/main" id="{4CA01475-A5BC-FA52-7CC6-903B1B224103}"/>
                </a:ext>
              </a:extLst>
            </p:cNvPr>
            <p:cNvSpPr/>
            <p:nvPr/>
          </p:nvSpPr>
          <p:spPr>
            <a:xfrm rot="16707712">
              <a:off x="-882630" y="5413230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2" name="二等辺三角形 211">
              <a:extLst>
                <a:ext uri="{FF2B5EF4-FFF2-40B4-BE49-F238E27FC236}">
                  <a16:creationId xmlns:a16="http://schemas.microsoft.com/office/drawing/2014/main" id="{B99F224C-8AE2-F2CA-27D5-7B1E0E03D5EE}"/>
                </a:ext>
              </a:extLst>
            </p:cNvPr>
            <p:cNvSpPr/>
            <p:nvPr/>
          </p:nvSpPr>
          <p:spPr>
            <a:xfrm rot="16200000">
              <a:off x="-890427" y="5548816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3" name="二等辺三角形 212">
              <a:extLst>
                <a:ext uri="{FF2B5EF4-FFF2-40B4-BE49-F238E27FC236}">
                  <a16:creationId xmlns:a16="http://schemas.microsoft.com/office/drawing/2014/main" id="{5DC1DCB9-FF0A-54AA-DD2E-0F347522CE3A}"/>
                </a:ext>
              </a:extLst>
            </p:cNvPr>
            <p:cNvSpPr/>
            <p:nvPr/>
          </p:nvSpPr>
          <p:spPr>
            <a:xfrm rot="16200000">
              <a:off x="-885200" y="5664783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4" name="二等辺三角形 213">
              <a:extLst>
                <a:ext uri="{FF2B5EF4-FFF2-40B4-BE49-F238E27FC236}">
                  <a16:creationId xmlns:a16="http://schemas.microsoft.com/office/drawing/2014/main" id="{C429DFA1-7EE9-740F-D561-CBFB371151C9}"/>
                </a:ext>
              </a:extLst>
            </p:cNvPr>
            <p:cNvSpPr/>
            <p:nvPr/>
          </p:nvSpPr>
          <p:spPr>
            <a:xfrm rot="15134579">
              <a:off x="-870205" y="5804605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F9ACB4F1-9864-41EF-7B56-B82B5832351D}"/>
                </a:ext>
              </a:extLst>
            </p:cNvPr>
            <p:cNvGrpSpPr/>
            <p:nvPr/>
          </p:nvGrpSpPr>
          <p:grpSpPr>
            <a:xfrm flipH="1">
              <a:off x="-634070" y="5466224"/>
              <a:ext cx="166048" cy="437094"/>
              <a:chOff x="-788080" y="5615683"/>
              <a:chExt cx="166048" cy="437094"/>
            </a:xfrm>
            <a:grpFill/>
          </p:grpSpPr>
          <p:sp>
            <p:nvSpPr>
              <p:cNvPr id="215" name="二等辺三角形 214">
                <a:extLst>
                  <a:ext uri="{FF2B5EF4-FFF2-40B4-BE49-F238E27FC236}">
                    <a16:creationId xmlns:a16="http://schemas.microsoft.com/office/drawing/2014/main" id="{5F63FC7F-485D-7266-1519-1E25DB2BC9B1}"/>
                  </a:ext>
                </a:extLst>
              </p:cNvPr>
              <p:cNvSpPr/>
              <p:nvPr/>
            </p:nvSpPr>
            <p:spPr>
              <a:xfrm rot="16707712">
                <a:off x="-730230" y="5565630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6" name="二等辺三角形 215">
                <a:extLst>
                  <a:ext uri="{FF2B5EF4-FFF2-40B4-BE49-F238E27FC236}">
                    <a16:creationId xmlns:a16="http://schemas.microsoft.com/office/drawing/2014/main" id="{760EAB93-CFA7-73C0-7F6C-56A8A1A35EB3}"/>
                  </a:ext>
                </a:extLst>
              </p:cNvPr>
              <p:cNvSpPr/>
              <p:nvPr/>
            </p:nvSpPr>
            <p:spPr>
              <a:xfrm rot="16200000">
                <a:off x="-738027" y="5701216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7" name="二等辺三角形 216">
                <a:extLst>
                  <a:ext uri="{FF2B5EF4-FFF2-40B4-BE49-F238E27FC236}">
                    <a16:creationId xmlns:a16="http://schemas.microsoft.com/office/drawing/2014/main" id="{79B44ADB-5253-C531-84E1-90E1CF550FCF}"/>
                  </a:ext>
                </a:extLst>
              </p:cNvPr>
              <p:cNvSpPr/>
              <p:nvPr/>
            </p:nvSpPr>
            <p:spPr>
              <a:xfrm rot="16200000">
                <a:off x="-732800" y="5817183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8" name="二等辺三角形 217">
                <a:extLst>
                  <a:ext uri="{FF2B5EF4-FFF2-40B4-BE49-F238E27FC236}">
                    <a16:creationId xmlns:a16="http://schemas.microsoft.com/office/drawing/2014/main" id="{981F2725-3B56-F56B-0096-B54AB2CE2814}"/>
                  </a:ext>
                </a:extLst>
              </p:cNvPr>
              <p:cNvSpPr/>
              <p:nvPr/>
            </p:nvSpPr>
            <p:spPr>
              <a:xfrm rot="15134579">
                <a:off x="-717805" y="5957005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72" name="テキスト ボックス 271">
            <a:extLst>
              <a:ext uri="{FF2B5EF4-FFF2-40B4-BE49-F238E27FC236}">
                <a16:creationId xmlns:a16="http://schemas.microsoft.com/office/drawing/2014/main" id="{3C23CE14-8CD4-4007-DB34-4D748160F43C}"/>
              </a:ext>
            </a:extLst>
          </p:cNvPr>
          <p:cNvSpPr txBox="1"/>
          <p:nvPr/>
        </p:nvSpPr>
        <p:spPr>
          <a:xfrm>
            <a:off x="3753551" y="4028664"/>
            <a:ext cx="748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！</a:t>
            </a:r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6270371F-3938-D34E-0F4B-9F5E6EA19236}"/>
              </a:ext>
            </a:extLst>
          </p:cNvPr>
          <p:cNvGrpSpPr/>
          <p:nvPr/>
        </p:nvGrpSpPr>
        <p:grpSpPr>
          <a:xfrm rot="20637989">
            <a:off x="871423" y="4519985"/>
            <a:ext cx="447861" cy="565774"/>
            <a:chOff x="-2985563" y="6562465"/>
            <a:chExt cx="1238349" cy="1564381"/>
          </a:xfrm>
        </p:grpSpPr>
        <p:sp>
          <p:nvSpPr>
            <p:cNvPr id="280" name="四角形: 角を丸くする 279">
              <a:extLst>
                <a:ext uri="{FF2B5EF4-FFF2-40B4-BE49-F238E27FC236}">
                  <a16:creationId xmlns:a16="http://schemas.microsoft.com/office/drawing/2014/main" id="{6D58D849-E7C2-C189-23D9-5E746A21AA0E}"/>
                </a:ext>
              </a:extLst>
            </p:cNvPr>
            <p:cNvSpPr/>
            <p:nvPr/>
          </p:nvSpPr>
          <p:spPr>
            <a:xfrm>
              <a:off x="-2407186" y="6718245"/>
              <a:ext cx="79131" cy="123622"/>
            </a:xfrm>
            <a:prstGeom prst="roundRect">
              <a:avLst/>
            </a:prstGeom>
            <a:solidFill>
              <a:srgbClr val="D582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8" name="フリーフォーム: 図形 277">
              <a:extLst>
                <a:ext uri="{FF2B5EF4-FFF2-40B4-BE49-F238E27FC236}">
                  <a16:creationId xmlns:a16="http://schemas.microsoft.com/office/drawing/2014/main" id="{81761620-E1F0-C412-D69F-A352BF18B801}"/>
                </a:ext>
              </a:extLst>
            </p:cNvPr>
            <p:cNvSpPr/>
            <p:nvPr/>
          </p:nvSpPr>
          <p:spPr>
            <a:xfrm rot="10800000" flipH="1">
              <a:off x="-2731388" y="6997647"/>
              <a:ext cx="719340" cy="1037065"/>
            </a:xfrm>
            <a:custGeom>
              <a:avLst/>
              <a:gdLst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299325 w 582504"/>
                <a:gd name="connsiteY2" fmla="*/ 810657 h 1027208"/>
                <a:gd name="connsiteX3" fmla="*/ 325230 w 582504"/>
                <a:gd name="connsiteY3" fmla="*/ 853816 h 1027208"/>
                <a:gd name="connsiteX4" fmla="*/ 582504 w 582504"/>
                <a:gd name="connsiteY4" fmla="*/ 1000308 h 1027208"/>
                <a:gd name="connsiteX5" fmla="*/ 423847 w 582504"/>
                <a:gd name="connsiteY5" fmla="*/ 500154 h 1027208"/>
                <a:gd name="connsiteX6" fmla="*/ 582504 w 582504"/>
                <a:gd name="connsiteY6" fmla="*/ 0 h 1027208"/>
                <a:gd name="connsiteX7" fmla="*/ 325230 w 582504"/>
                <a:gd name="connsiteY7" fmla="*/ 146492 h 1027208"/>
                <a:gd name="connsiteX8" fmla="*/ 283179 w 582504"/>
                <a:gd name="connsiteY8" fmla="*/ 216552 h 1027208"/>
                <a:gd name="connsiteX9" fmla="*/ 257275 w 582504"/>
                <a:gd name="connsiteY9" fmla="*/ 173392 h 1027208"/>
                <a:gd name="connsiteX10" fmla="*/ 0 w 582504"/>
                <a:gd name="connsiteY10" fmla="*/ 26900 h 1027208"/>
                <a:gd name="connsiteX11" fmla="*/ 158657 w 582504"/>
                <a:gd name="connsiteY11" fmla="*/ 527054 h 1027208"/>
                <a:gd name="connsiteX12" fmla="*/ 0 w 582504"/>
                <a:gd name="connsiteY12" fmla="*/ 1027208 h 1027208"/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325230 w 582504"/>
                <a:gd name="connsiteY2" fmla="*/ 853816 h 1027208"/>
                <a:gd name="connsiteX3" fmla="*/ 582504 w 582504"/>
                <a:gd name="connsiteY3" fmla="*/ 1000308 h 1027208"/>
                <a:gd name="connsiteX4" fmla="*/ 423847 w 582504"/>
                <a:gd name="connsiteY4" fmla="*/ 500154 h 1027208"/>
                <a:gd name="connsiteX5" fmla="*/ 582504 w 582504"/>
                <a:gd name="connsiteY5" fmla="*/ 0 h 1027208"/>
                <a:gd name="connsiteX6" fmla="*/ 325230 w 582504"/>
                <a:gd name="connsiteY6" fmla="*/ 146492 h 1027208"/>
                <a:gd name="connsiteX7" fmla="*/ 283179 w 582504"/>
                <a:gd name="connsiteY7" fmla="*/ 216552 h 1027208"/>
                <a:gd name="connsiteX8" fmla="*/ 257275 w 582504"/>
                <a:gd name="connsiteY8" fmla="*/ 173392 h 1027208"/>
                <a:gd name="connsiteX9" fmla="*/ 0 w 582504"/>
                <a:gd name="connsiteY9" fmla="*/ 26900 h 1027208"/>
                <a:gd name="connsiteX10" fmla="*/ 158657 w 582504"/>
                <a:gd name="connsiteY10" fmla="*/ 527054 h 1027208"/>
                <a:gd name="connsiteX11" fmla="*/ 0 w 582504"/>
                <a:gd name="connsiteY11" fmla="*/ 1027208 h 1027208"/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582504 w 582504"/>
                <a:gd name="connsiteY2" fmla="*/ 1000308 h 1027208"/>
                <a:gd name="connsiteX3" fmla="*/ 423847 w 582504"/>
                <a:gd name="connsiteY3" fmla="*/ 500154 h 1027208"/>
                <a:gd name="connsiteX4" fmla="*/ 582504 w 582504"/>
                <a:gd name="connsiteY4" fmla="*/ 0 h 1027208"/>
                <a:gd name="connsiteX5" fmla="*/ 325230 w 582504"/>
                <a:gd name="connsiteY5" fmla="*/ 146492 h 1027208"/>
                <a:gd name="connsiteX6" fmla="*/ 283179 w 582504"/>
                <a:gd name="connsiteY6" fmla="*/ 216552 h 1027208"/>
                <a:gd name="connsiteX7" fmla="*/ 257275 w 582504"/>
                <a:gd name="connsiteY7" fmla="*/ 173392 h 1027208"/>
                <a:gd name="connsiteX8" fmla="*/ 0 w 582504"/>
                <a:gd name="connsiteY8" fmla="*/ 26900 h 1027208"/>
                <a:gd name="connsiteX9" fmla="*/ 158657 w 582504"/>
                <a:gd name="connsiteY9" fmla="*/ 527054 h 1027208"/>
                <a:gd name="connsiteX10" fmla="*/ 0 w 582504"/>
                <a:gd name="connsiteY10" fmla="*/ 1027208 h 1027208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283179 w 582504"/>
                <a:gd name="connsiteY6" fmla="*/ 216552 h 1029859"/>
                <a:gd name="connsiteX7" fmla="*/ 257275 w 582504"/>
                <a:gd name="connsiteY7" fmla="*/ 173392 h 1029859"/>
                <a:gd name="connsiteX8" fmla="*/ 0 w 582504"/>
                <a:gd name="connsiteY8" fmla="*/ 26900 h 1029859"/>
                <a:gd name="connsiteX9" fmla="*/ 158657 w 582504"/>
                <a:gd name="connsiteY9" fmla="*/ 527054 h 1029859"/>
                <a:gd name="connsiteX10" fmla="*/ 0 w 582504"/>
                <a:gd name="connsiteY10" fmla="*/ 1027208 h 1029859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257275 w 582504"/>
                <a:gd name="connsiteY6" fmla="*/ 173392 h 1029859"/>
                <a:gd name="connsiteX7" fmla="*/ 0 w 582504"/>
                <a:gd name="connsiteY7" fmla="*/ 26900 h 1029859"/>
                <a:gd name="connsiteX8" fmla="*/ 158657 w 582504"/>
                <a:gd name="connsiteY8" fmla="*/ 527054 h 1029859"/>
                <a:gd name="connsiteX9" fmla="*/ 0 w 582504"/>
                <a:gd name="connsiteY9" fmla="*/ 1027208 h 1029859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0 w 582504"/>
                <a:gd name="connsiteY6" fmla="*/ 26900 h 1029859"/>
                <a:gd name="connsiteX7" fmla="*/ 158657 w 582504"/>
                <a:gd name="connsiteY7" fmla="*/ 527054 h 1029859"/>
                <a:gd name="connsiteX8" fmla="*/ 0 w 582504"/>
                <a:gd name="connsiteY8" fmla="*/ 1027208 h 1029859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395368 w 582504"/>
                <a:gd name="connsiteY3" fmla="*/ 520549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2504" h="1037065">
                  <a:moveTo>
                    <a:pt x="0" y="1034414"/>
                  </a:moveTo>
                  <a:cubicBezTo>
                    <a:pt x="100472" y="1034414"/>
                    <a:pt x="230591" y="1057563"/>
                    <a:pt x="296434" y="967053"/>
                  </a:cubicBezTo>
                  <a:lnTo>
                    <a:pt x="582504" y="1007514"/>
                  </a:lnTo>
                  <a:cubicBezTo>
                    <a:pt x="481333" y="878369"/>
                    <a:pt x="395368" y="679565"/>
                    <a:pt x="395368" y="520549"/>
                  </a:cubicBezTo>
                  <a:cubicBezTo>
                    <a:pt x="395368" y="361533"/>
                    <a:pt x="481333" y="136351"/>
                    <a:pt x="582504" y="7206"/>
                  </a:cubicBezTo>
                  <a:cubicBezTo>
                    <a:pt x="482032" y="7206"/>
                    <a:pt x="376832" y="-29131"/>
                    <a:pt x="310990" y="61379"/>
                  </a:cubicBezTo>
                  <a:lnTo>
                    <a:pt x="0" y="34106"/>
                  </a:lnTo>
                  <a:cubicBezTo>
                    <a:pt x="101171" y="163251"/>
                    <a:pt x="158657" y="344470"/>
                    <a:pt x="158657" y="534260"/>
                  </a:cubicBezTo>
                  <a:cubicBezTo>
                    <a:pt x="158657" y="724049"/>
                    <a:pt x="101171" y="905269"/>
                    <a:pt x="0" y="1034414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3" name="月 272">
              <a:extLst>
                <a:ext uri="{FF2B5EF4-FFF2-40B4-BE49-F238E27FC236}">
                  <a16:creationId xmlns:a16="http://schemas.microsoft.com/office/drawing/2014/main" id="{9AE942A4-FA52-6785-7425-D36A495175C4}"/>
                </a:ext>
              </a:extLst>
            </p:cNvPr>
            <p:cNvSpPr/>
            <p:nvPr/>
          </p:nvSpPr>
          <p:spPr>
            <a:xfrm rot="5400000">
              <a:off x="-2591779" y="6415926"/>
              <a:ext cx="428916" cy="1216483"/>
            </a:xfrm>
            <a:prstGeom prst="moon">
              <a:avLst>
                <a:gd name="adj" fmla="val 7331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7" name="月 276">
              <a:extLst>
                <a:ext uri="{FF2B5EF4-FFF2-40B4-BE49-F238E27FC236}">
                  <a16:creationId xmlns:a16="http://schemas.microsoft.com/office/drawing/2014/main" id="{D77EFB70-E65C-7AEF-D335-87C4912E5B8A}"/>
                </a:ext>
              </a:extLst>
            </p:cNvPr>
            <p:cNvSpPr/>
            <p:nvPr/>
          </p:nvSpPr>
          <p:spPr>
            <a:xfrm rot="16200000">
              <a:off x="-2559850" y="7314209"/>
              <a:ext cx="408790" cy="1216483"/>
            </a:xfrm>
            <a:prstGeom prst="moon">
              <a:avLst>
                <a:gd name="adj" fmla="val 6538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9" name="楕円 278">
              <a:extLst>
                <a:ext uri="{FF2B5EF4-FFF2-40B4-BE49-F238E27FC236}">
                  <a16:creationId xmlns:a16="http://schemas.microsoft.com/office/drawing/2014/main" id="{C344E58A-7612-A5A9-E59A-41E8BFFFCDA6}"/>
                </a:ext>
              </a:extLst>
            </p:cNvPr>
            <p:cNvSpPr/>
            <p:nvPr/>
          </p:nvSpPr>
          <p:spPr>
            <a:xfrm>
              <a:off x="-2490893" y="7472532"/>
              <a:ext cx="45719" cy="13213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1" name="涙形 280">
              <a:extLst>
                <a:ext uri="{FF2B5EF4-FFF2-40B4-BE49-F238E27FC236}">
                  <a16:creationId xmlns:a16="http://schemas.microsoft.com/office/drawing/2014/main" id="{7541CCA2-0F7E-7B1A-D1A1-2FD64BBF08DE}"/>
                </a:ext>
              </a:extLst>
            </p:cNvPr>
            <p:cNvSpPr/>
            <p:nvPr/>
          </p:nvSpPr>
          <p:spPr>
            <a:xfrm rot="10800000">
              <a:off x="-2366956" y="6562465"/>
              <a:ext cx="597877" cy="155404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0A570047-1C02-7CED-3041-4A2B42C0B67F}"/>
              </a:ext>
            </a:extLst>
          </p:cNvPr>
          <p:cNvGrpSpPr/>
          <p:nvPr/>
        </p:nvGrpSpPr>
        <p:grpSpPr>
          <a:xfrm>
            <a:off x="2297504" y="5389622"/>
            <a:ext cx="406603" cy="181034"/>
            <a:chOff x="2324213" y="5588153"/>
            <a:chExt cx="406603" cy="181034"/>
          </a:xfrm>
        </p:grpSpPr>
        <p:sp>
          <p:nvSpPr>
            <p:cNvPr id="209" name="円柱 208">
              <a:extLst>
                <a:ext uri="{FF2B5EF4-FFF2-40B4-BE49-F238E27FC236}">
                  <a16:creationId xmlns:a16="http://schemas.microsoft.com/office/drawing/2014/main" id="{86527FAE-3180-A789-0312-52393A2BBF27}"/>
                </a:ext>
              </a:extLst>
            </p:cNvPr>
            <p:cNvSpPr/>
            <p:nvPr/>
          </p:nvSpPr>
          <p:spPr>
            <a:xfrm rot="5193658">
              <a:off x="2436998" y="5475368"/>
              <a:ext cx="181034" cy="406603"/>
            </a:xfrm>
            <a:prstGeom prst="can">
              <a:avLst>
                <a:gd name="adj" fmla="val 3408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4" name="楕円 223">
              <a:extLst>
                <a:ext uri="{FF2B5EF4-FFF2-40B4-BE49-F238E27FC236}">
                  <a16:creationId xmlns:a16="http://schemas.microsoft.com/office/drawing/2014/main" id="{92DC44B8-1547-3C4A-9561-9E61E2E03B1A}"/>
                </a:ext>
              </a:extLst>
            </p:cNvPr>
            <p:cNvSpPr/>
            <p:nvPr/>
          </p:nvSpPr>
          <p:spPr>
            <a:xfrm rot="21364074">
              <a:off x="2681902" y="5602611"/>
              <a:ext cx="25200" cy="54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00D3BBEA-6D8A-C21F-D5A1-560E03EDC916}"/>
              </a:ext>
            </a:extLst>
          </p:cNvPr>
          <p:cNvGrpSpPr/>
          <p:nvPr/>
        </p:nvGrpSpPr>
        <p:grpSpPr>
          <a:xfrm>
            <a:off x="855206" y="5125489"/>
            <a:ext cx="243770" cy="406603"/>
            <a:chOff x="888558" y="5261557"/>
            <a:chExt cx="243770" cy="406603"/>
          </a:xfrm>
        </p:grpSpPr>
        <p:sp>
          <p:nvSpPr>
            <p:cNvPr id="235" name="円柱 234">
              <a:extLst>
                <a:ext uri="{FF2B5EF4-FFF2-40B4-BE49-F238E27FC236}">
                  <a16:creationId xmlns:a16="http://schemas.microsoft.com/office/drawing/2014/main" id="{5524611A-6A9D-12A5-DCB7-DD67816F9227}"/>
                </a:ext>
              </a:extLst>
            </p:cNvPr>
            <p:cNvSpPr/>
            <p:nvPr/>
          </p:nvSpPr>
          <p:spPr>
            <a:xfrm rot="19630939">
              <a:off x="951294" y="5261557"/>
              <a:ext cx="181034" cy="406603"/>
            </a:xfrm>
            <a:prstGeom prst="can">
              <a:avLst>
                <a:gd name="adj" fmla="val 34089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9" name="楕円 238">
              <a:extLst>
                <a:ext uri="{FF2B5EF4-FFF2-40B4-BE49-F238E27FC236}">
                  <a16:creationId xmlns:a16="http://schemas.microsoft.com/office/drawing/2014/main" id="{B1A58C7D-A394-C6CD-C343-4A4F7224B2F5}"/>
                </a:ext>
              </a:extLst>
            </p:cNvPr>
            <p:cNvSpPr/>
            <p:nvPr/>
          </p:nvSpPr>
          <p:spPr>
            <a:xfrm rot="3081936">
              <a:off x="902958" y="5317450"/>
              <a:ext cx="25200" cy="54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66" name="グループ化 265">
            <a:extLst>
              <a:ext uri="{FF2B5EF4-FFF2-40B4-BE49-F238E27FC236}">
                <a16:creationId xmlns:a16="http://schemas.microsoft.com/office/drawing/2014/main" id="{99FF43AC-0A6A-2364-67F3-AB6ED66C5BCE}"/>
              </a:ext>
            </a:extLst>
          </p:cNvPr>
          <p:cNvGrpSpPr/>
          <p:nvPr/>
        </p:nvGrpSpPr>
        <p:grpSpPr>
          <a:xfrm>
            <a:off x="2460246" y="5290759"/>
            <a:ext cx="772398" cy="557126"/>
            <a:chOff x="2493598" y="5426827"/>
            <a:chExt cx="772398" cy="557126"/>
          </a:xfrm>
        </p:grpSpPr>
        <p:grpSp>
          <p:nvGrpSpPr>
            <p:cNvPr id="271" name="グループ化 270">
              <a:extLst>
                <a:ext uri="{FF2B5EF4-FFF2-40B4-BE49-F238E27FC236}">
                  <a16:creationId xmlns:a16="http://schemas.microsoft.com/office/drawing/2014/main" id="{C54AC673-5D72-7F56-0960-35E973D41B3C}"/>
                </a:ext>
              </a:extLst>
            </p:cNvPr>
            <p:cNvGrpSpPr/>
            <p:nvPr/>
          </p:nvGrpSpPr>
          <p:grpSpPr>
            <a:xfrm>
              <a:off x="2493598" y="5426827"/>
              <a:ext cx="772398" cy="557126"/>
              <a:chOff x="-1759101" y="5546101"/>
              <a:chExt cx="1313627" cy="947511"/>
            </a:xfrm>
          </p:grpSpPr>
          <p:sp>
            <p:nvSpPr>
              <p:cNvPr id="269" name="フリーフォーム: 図形 268">
                <a:extLst>
                  <a:ext uri="{FF2B5EF4-FFF2-40B4-BE49-F238E27FC236}">
                    <a16:creationId xmlns:a16="http://schemas.microsoft.com/office/drawing/2014/main" id="{3DA76561-434E-D3D1-BAF1-716EC1420149}"/>
                  </a:ext>
                </a:extLst>
              </p:cNvPr>
              <p:cNvSpPr/>
              <p:nvPr/>
            </p:nvSpPr>
            <p:spPr>
              <a:xfrm>
                <a:off x="-1759101" y="5610822"/>
                <a:ext cx="1313627" cy="882790"/>
              </a:xfrm>
              <a:custGeom>
                <a:avLst/>
                <a:gdLst>
                  <a:gd name="connsiteX0" fmla="*/ 819993 w 1313627"/>
                  <a:gd name="connsiteY0" fmla="*/ 0 h 882790"/>
                  <a:gd name="connsiteX1" fmla="*/ 851981 w 1313627"/>
                  <a:gd name="connsiteY1" fmla="*/ 521567 h 882790"/>
                  <a:gd name="connsiteX2" fmla="*/ 876971 w 1313627"/>
                  <a:gd name="connsiteY2" fmla="*/ 575117 h 882790"/>
                  <a:gd name="connsiteX3" fmla="*/ 921190 w 1313627"/>
                  <a:gd name="connsiteY3" fmla="*/ 616970 h 882790"/>
                  <a:gd name="connsiteX4" fmla="*/ 1313627 w 1313627"/>
                  <a:gd name="connsiteY4" fmla="*/ 667118 h 882790"/>
                  <a:gd name="connsiteX5" fmla="*/ 808924 w 1313627"/>
                  <a:gd name="connsiteY5" fmla="*/ 771012 h 882790"/>
                  <a:gd name="connsiteX6" fmla="*/ 757021 w 1313627"/>
                  <a:gd name="connsiteY6" fmla="*/ 723602 h 882790"/>
                  <a:gd name="connsiteX7" fmla="*/ 753318 w 1313627"/>
                  <a:gd name="connsiteY7" fmla="*/ 718326 h 882790"/>
                  <a:gd name="connsiteX8" fmla="*/ 734602 w 1313627"/>
                  <a:gd name="connsiteY8" fmla="*/ 776497 h 882790"/>
                  <a:gd name="connsiteX9" fmla="*/ 381877 w 1313627"/>
                  <a:gd name="connsiteY9" fmla="*/ 842561 h 882790"/>
                  <a:gd name="connsiteX10" fmla="*/ 547669 w 1313627"/>
                  <a:gd name="connsiteY10" fmla="*/ 743915 h 882790"/>
                  <a:gd name="connsiteX11" fmla="*/ 570981 w 1313627"/>
                  <a:gd name="connsiteY11" fmla="*/ 710184 h 882790"/>
                  <a:gd name="connsiteX12" fmla="*/ 542609 w 1313627"/>
                  <a:gd name="connsiteY12" fmla="*/ 736409 h 882790"/>
                  <a:gd name="connsiteX13" fmla="*/ 416208 w 1313627"/>
                  <a:gd name="connsiteY13" fmla="*/ 792833 h 882790"/>
                  <a:gd name="connsiteX14" fmla="*/ 0 w 1313627"/>
                  <a:gd name="connsiteY14" fmla="*/ 475128 h 882790"/>
                  <a:gd name="connsiteX15" fmla="*/ 378154 w 1313627"/>
                  <a:gd name="connsiteY15" fmla="*/ 600360 h 882790"/>
                  <a:gd name="connsiteX16" fmla="*/ 558232 w 1313627"/>
                  <a:gd name="connsiteY16" fmla="*/ 511971 h 882790"/>
                  <a:gd name="connsiteX17" fmla="*/ 571453 w 1313627"/>
                  <a:gd name="connsiteY17" fmla="*/ 497457 h 882790"/>
                  <a:gd name="connsiteX18" fmla="*/ 558834 w 1313627"/>
                  <a:gd name="connsiteY18" fmla="*/ 479987 h 882790"/>
                  <a:gd name="connsiteX19" fmla="*/ 522854 w 1313627"/>
                  <a:gd name="connsiteY19" fmla="*/ 346684 h 882790"/>
                  <a:gd name="connsiteX20" fmla="*/ 819993 w 1313627"/>
                  <a:gd name="connsiteY20" fmla="*/ 0 h 88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313627" h="882790">
                    <a:moveTo>
                      <a:pt x="819993" y="0"/>
                    </a:moveTo>
                    <a:cubicBezTo>
                      <a:pt x="799581" y="177112"/>
                      <a:pt x="788566" y="355594"/>
                      <a:pt x="851981" y="521567"/>
                    </a:cubicBezTo>
                    <a:lnTo>
                      <a:pt x="876971" y="575117"/>
                    </a:lnTo>
                    <a:lnTo>
                      <a:pt x="921190" y="616970"/>
                    </a:lnTo>
                    <a:cubicBezTo>
                      <a:pt x="1031422" y="697308"/>
                      <a:pt x="1176815" y="715886"/>
                      <a:pt x="1313627" y="667118"/>
                    </a:cubicBezTo>
                    <a:cubicBezTo>
                      <a:pt x="1189621" y="837268"/>
                      <a:pt x="963658" y="883783"/>
                      <a:pt x="808924" y="771012"/>
                    </a:cubicBezTo>
                    <a:cubicBezTo>
                      <a:pt x="789582" y="756916"/>
                      <a:pt x="772269" y="740998"/>
                      <a:pt x="757021" y="723602"/>
                    </a:cubicBezTo>
                    <a:lnTo>
                      <a:pt x="753318" y="718326"/>
                    </a:lnTo>
                    <a:lnTo>
                      <a:pt x="734602" y="776497"/>
                    </a:lnTo>
                    <a:cubicBezTo>
                      <a:pt x="675252" y="886239"/>
                      <a:pt x="517331" y="915817"/>
                      <a:pt x="381877" y="842561"/>
                    </a:cubicBezTo>
                    <a:cubicBezTo>
                      <a:pt x="451295" y="825089"/>
                      <a:pt x="507641" y="790207"/>
                      <a:pt x="547669" y="743915"/>
                    </a:cubicBezTo>
                    <a:lnTo>
                      <a:pt x="570981" y="710184"/>
                    </a:lnTo>
                    <a:lnTo>
                      <a:pt x="542609" y="736409"/>
                    </a:lnTo>
                    <a:cubicBezTo>
                      <a:pt x="505772" y="763933"/>
                      <a:pt x="463166" y="783549"/>
                      <a:pt x="416208" y="792833"/>
                    </a:cubicBezTo>
                    <a:cubicBezTo>
                      <a:pt x="228376" y="829970"/>
                      <a:pt x="42034" y="687728"/>
                      <a:pt x="0" y="475128"/>
                    </a:cubicBezTo>
                    <a:cubicBezTo>
                      <a:pt x="104243" y="580419"/>
                      <a:pt x="244343" y="626816"/>
                      <a:pt x="378154" y="600360"/>
                    </a:cubicBezTo>
                    <a:cubicBezTo>
                      <a:pt x="445059" y="587132"/>
                      <a:pt x="506488" y="556463"/>
                      <a:pt x="558232" y="511971"/>
                    </a:cubicBezTo>
                    <a:lnTo>
                      <a:pt x="571453" y="497457"/>
                    </a:lnTo>
                    <a:lnTo>
                      <a:pt x="558834" y="479987"/>
                    </a:lnTo>
                    <a:cubicBezTo>
                      <a:pt x="535930" y="439496"/>
                      <a:pt x="522854" y="394551"/>
                      <a:pt x="522854" y="346684"/>
                    </a:cubicBezTo>
                    <a:cubicBezTo>
                      <a:pt x="522854" y="155216"/>
                      <a:pt x="609450" y="0"/>
                      <a:pt x="819993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0" name="四角形: 角を丸くする 269">
                <a:extLst>
                  <a:ext uri="{FF2B5EF4-FFF2-40B4-BE49-F238E27FC236}">
                    <a16:creationId xmlns:a16="http://schemas.microsoft.com/office/drawing/2014/main" id="{E419A7C4-264C-E8A6-0E5F-4CDF37069FBB}"/>
                  </a:ext>
                </a:extLst>
              </p:cNvPr>
              <p:cNvSpPr/>
              <p:nvPr/>
            </p:nvSpPr>
            <p:spPr>
              <a:xfrm rot="1414434">
                <a:off x="-967393" y="5546101"/>
                <a:ext cx="45719" cy="83278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2" name="月 261">
              <a:extLst>
                <a:ext uri="{FF2B5EF4-FFF2-40B4-BE49-F238E27FC236}">
                  <a16:creationId xmlns:a16="http://schemas.microsoft.com/office/drawing/2014/main" id="{9771C3D1-A141-6032-91C6-E8A7719C90C8}"/>
                </a:ext>
              </a:extLst>
            </p:cNvPr>
            <p:cNvSpPr/>
            <p:nvPr/>
          </p:nvSpPr>
          <p:spPr>
            <a:xfrm rot="15616825">
              <a:off x="2714906" y="5796783"/>
              <a:ext cx="55785" cy="185720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3" name="月 262">
              <a:extLst>
                <a:ext uri="{FF2B5EF4-FFF2-40B4-BE49-F238E27FC236}">
                  <a16:creationId xmlns:a16="http://schemas.microsoft.com/office/drawing/2014/main" id="{9104DED4-9805-912D-4F82-747BB0DF8BCA}"/>
                </a:ext>
              </a:extLst>
            </p:cNvPr>
            <p:cNvSpPr/>
            <p:nvPr/>
          </p:nvSpPr>
          <p:spPr>
            <a:xfrm rot="16537527">
              <a:off x="3041598" y="5834186"/>
              <a:ext cx="55785" cy="185720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4" name="月 263">
              <a:extLst>
                <a:ext uri="{FF2B5EF4-FFF2-40B4-BE49-F238E27FC236}">
                  <a16:creationId xmlns:a16="http://schemas.microsoft.com/office/drawing/2014/main" id="{7BE58352-9E88-FD1F-83F3-0AFCA1C34657}"/>
                </a:ext>
              </a:extLst>
            </p:cNvPr>
            <p:cNvSpPr/>
            <p:nvPr/>
          </p:nvSpPr>
          <p:spPr>
            <a:xfrm>
              <a:off x="2856956" y="5538697"/>
              <a:ext cx="55785" cy="185720"/>
            </a:xfrm>
            <a:prstGeom prst="moon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5" name="月 264">
              <a:extLst>
                <a:ext uri="{FF2B5EF4-FFF2-40B4-BE49-F238E27FC236}">
                  <a16:creationId xmlns:a16="http://schemas.microsoft.com/office/drawing/2014/main" id="{A54001AF-C712-FF74-2F4A-3644C645242C}"/>
                </a:ext>
              </a:extLst>
            </p:cNvPr>
            <p:cNvSpPr/>
            <p:nvPr/>
          </p:nvSpPr>
          <p:spPr>
            <a:xfrm rot="13978792">
              <a:off x="2835413" y="5872792"/>
              <a:ext cx="53099" cy="114847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67" name="四角形: 角を丸くする 266">
            <a:extLst>
              <a:ext uri="{FF2B5EF4-FFF2-40B4-BE49-F238E27FC236}">
                <a16:creationId xmlns:a16="http://schemas.microsoft.com/office/drawing/2014/main" id="{A2B76595-7CA2-AE16-2270-58729628FC23}"/>
              </a:ext>
            </a:extLst>
          </p:cNvPr>
          <p:cNvSpPr/>
          <p:nvPr/>
        </p:nvSpPr>
        <p:spPr>
          <a:xfrm>
            <a:off x="142208" y="6451734"/>
            <a:ext cx="4413359" cy="2696077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8" name="グループ化 267">
            <a:extLst>
              <a:ext uri="{FF2B5EF4-FFF2-40B4-BE49-F238E27FC236}">
                <a16:creationId xmlns:a16="http://schemas.microsoft.com/office/drawing/2014/main" id="{832AF183-D3DB-FABB-16B4-161B03EC94F9}"/>
              </a:ext>
            </a:extLst>
          </p:cNvPr>
          <p:cNvGrpSpPr/>
          <p:nvPr/>
        </p:nvGrpSpPr>
        <p:grpSpPr>
          <a:xfrm>
            <a:off x="354601" y="7451366"/>
            <a:ext cx="908128" cy="1508141"/>
            <a:chOff x="145716" y="9874473"/>
            <a:chExt cx="1584838" cy="2631962"/>
          </a:xfrm>
        </p:grpSpPr>
        <p:grpSp>
          <p:nvGrpSpPr>
            <p:cNvPr id="274" name="グループ化 273">
              <a:extLst>
                <a:ext uri="{FF2B5EF4-FFF2-40B4-BE49-F238E27FC236}">
                  <a16:creationId xmlns:a16="http://schemas.microsoft.com/office/drawing/2014/main" id="{9622C878-B065-25C3-696A-628047A290B1}"/>
                </a:ext>
              </a:extLst>
            </p:cNvPr>
            <p:cNvGrpSpPr/>
            <p:nvPr/>
          </p:nvGrpSpPr>
          <p:grpSpPr>
            <a:xfrm>
              <a:off x="145716" y="9874473"/>
              <a:ext cx="1584838" cy="2631962"/>
              <a:chOff x="7058002" y="3645024"/>
              <a:chExt cx="1814984" cy="3014169"/>
            </a:xfrm>
          </p:grpSpPr>
          <p:grpSp>
            <p:nvGrpSpPr>
              <p:cNvPr id="165" name="グループ化 164">
                <a:extLst>
                  <a:ext uri="{FF2B5EF4-FFF2-40B4-BE49-F238E27FC236}">
                    <a16:creationId xmlns:a16="http://schemas.microsoft.com/office/drawing/2014/main" id="{0AC56B7E-9C82-5AB7-4EDF-D19E389D38A9}"/>
                  </a:ext>
                </a:extLst>
              </p:cNvPr>
              <p:cNvGrpSpPr/>
              <p:nvPr/>
            </p:nvGrpSpPr>
            <p:grpSpPr>
              <a:xfrm>
                <a:off x="7058002" y="3645024"/>
                <a:ext cx="1814984" cy="3014169"/>
                <a:chOff x="4295995" y="3140966"/>
                <a:chExt cx="1314009" cy="2182193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67" name="角丸四角形 5">
                  <a:extLst>
                    <a:ext uri="{FF2B5EF4-FFF2-40B4-BE49-F238E27FC236}">
                      <a16:creationId xmlns:a16="http://schemas.microsoft.com/office/drawing/2014/main" id="{DD379486-64FB-861C-4042-3C046F6BD5BF}"/>
                    </a:ext>
                  </a:extLst>
                </p:cNvPr>
                <p:cNvSpPr/>
                <p:nvPr/>
              </p:nvSpPr>
              <p:spPr>
                <a:xfrm>
                  <a:off x="4295995" y="3140966"/>
                  <a:ext cx="1314009" cy="2182193"/>
                </a:xfrm>
                <a:prstGeom prst="roundRect">
                  <a:avLst/>
                </a:prstGeom>
                <a:grp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168" name="円/楕円 4">
                  <a:extLst>
                    <a:ext uri="{FF2B5EF4-FFF2-40B4-BE49-F238E27FC236}">
                      <a16:creationId xmlns:a16="http://schemas.microsoft.com/office/drawing/2014/main" id="{DEED6BC4-B0EB-EB5D-6396-B1838E113829}"/>
                    </a:ext>
                  </a:extLst>
                </p:cNvPr>
                <p:cNvSpPr/>
                <p:nvPr/>
              </p:nvSpPr>
              <p:spPr>
                <a:xfrm>
                  <a:off x="4883802" y="5121991"/>
                  <a:ext cx="144016" cy="144016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pic>
            <p:nvPicPr>
              <p:cNvPr id="166" name="図 165">
                <a:extLst>
                  <a:ext uri="{FF2B5EF4-FFF2-40B4-BE49-F238E27FC236}">
                    <a16:creationId xmlns:a16="http://schemas.microsoft.com/office/drawing/2014/main" id="{E1A63BFF-A8D6-6083-A5F4-9997E9B86C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89020" y="3816659"/>
                <a:ext cx="1552948" cy="2484717"/>
              </a:xfrm>
              <a:prstGeom prst="rect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</p:pic>
        </p:grpSp>
        <p:grpSp>
          <p:nvGrpSpPr>
            <p:cNvPr id="275" name="グループ化 274">
              <a:extLst>
                <a:ext uri="{FF2B5EF4-FFF2-40B4-BE49-F238E27FC236}">
                  <a16:creationId xmlns:a16="http://schemas.microsoft.com/office/drawing/2014/main" id="{CA39BA09-A32A-BD27-4826-2E9E7B092A77}"/>
                </a:ext>
              </a:extLst>
            </p:cNvPr>
            <p:cNvGrpSpPr/>
            <p:nvPr/>
          </p:nvGrpSpPr>
          <p:grpSpPr>
            <a:xfrm>
              <a:off x="307759" y="10472103"/>
              <a:ext cx="344069" cy="324495"/>
              <a:chOff x="7089732" y="1390613"/>
              <a:chExt cx="3938726" cy="3714661"/>
            </a:xfrm>
          </p:grpSpPr>
          <p:sp>
            <p:nvSpPr>
              <p:cNvPr id="152" name="弦 151">
                <a:extLst>
                  <a:ext uri="{FF2B5EF4-FFF2-40B4-BE49-F238E27FC236}">
                    <a16:creationId xmlns:a16="http://schemas.microsoft.com/office/drawing/2014/main" id="{FF37A2D2-F4DC-D416-0CDE-E152940A7E9D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53" name="弦 152">
                <a:extLst>
                  <a:ext uri="{FF2B5EF4-FFF2-40B4-BE49-F238E27FC236}">
                    <a16:creationId xmlns:a16="http://schemas.microsoft.com/office/drawing/2014/main" id="{434380BC-576D-C5FF-5ECC-19DCCD71CCE7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54" name="楕円 153">
                <a:extLst>
                  <a:ext uri="{FF2B5EF4-FFF2-40B4-BE49-F238E27FC236}">
                    <a16:creationId xmlns:a16="http://schemas.microsoft.com/office/drawing/2014/main" id="{7B49F775-2FFB-C5FF-38F5-4DB2C6081C13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/>
              </a:p>
            </p:txBody>
          </p:sp>
          <p:sp>
            <p:nvSpPr>
              <p:cNvPr id="155" name="四角形: 角を丸くする 154">
                <a:extLst>
                  <a:ext uri="{FF2B5EF4-FFF2-40B4-BE49-F238E27FC236}">
                    <a16:creationId xmlns:a16="http://schemas.microsoft.com/office/drawing/2014/main" id="{B7D37DCF-792A-F6A2-2393-E342A7F11B12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59" name="楕円 158">
                <a:extLst>
                  <a:ext uri="{FF2B5EF4-FFF2-40B4-BE49-F238E27FC236}">
                    <a16:creationId xmlns:a16="http://schemas.microsoft.com/office/drawing/2014/main" id="{7216F954-1C15-251A-1246-245B83E7DA75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60" name="弦 159">
                <a:extLst>
                  <a:ext uri="{FF2B5EF4-FFF2-40B4-BE49-F238E27FC236}">
                    <a16:creationId xmlns:a16="http://schemas.microsoft.com/office/drawing/2014/main" id="{BADE146C-F1DA-CDAD-770F-1A9975CFA9F2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61" name="弦 160">
                <a:extLst>
                  <a:ext uri="{FF2B5EF4-FFF2-40B4-BE49-F238E27FC236}">
                    <a16:creationId xmlns:a16="http://schemas.microsoft.com/office/drawing/2014/main" id="{4B675E16-E608-45F5-4AB1-F5803B61D73C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  <p:grpSp>
          <p:nvGrpSpPr>
            <p:cNvPr id="276" name="グループ化 275">
              <a:extLst>
                <a:ext uri="{FF2B5EF4-FFF2-40B4-BE49-F238E27FC236}">
                  <a16:creationId xmlns:a16="http://schemas.microsoft.com/office/drawing/2014/main" id="{F3A7830F-7820-B6DC-0F32-AE75C8C01DE9}"/>
                </a:ext>
              </a:extLst>
            </p:cNvPr>
            <p:cNvGrpSpPr/>
            <p:nvPr/>
          </p:nvGrpSpPr>
          <p:grpSpPr>
            <a:xfrm>
              <a:off x="1091150" y="11264840"/>
              <a:ext cx="344069" cy="324495"/>
              <a:chOff x="7089732" y="1390613"/>
              <a:chExt cx="3938726" cy="3714661"/>
            </a:xfrm>
          </p:grpSpPr>
          <p:sp>
            <p:nvSpPr>
              <p:cNvPr id="144" name="弦 143">
                <a:extLst>
                  <a:ext uri="{FF2B5EF4-FFF2-40B4-BE49-F238E27FC236}">
                    <a16:creationId xmlns:a16="http://schemas.microsoft.com/office/drawing/2014/main" id="{5A887524-4CEC-3590-2E95-C4DB2878A9BA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5" name="弦 144">
                <a:extLst>
                  <a:ext uri="{FF2B5EF4-FFF2-40B4-BE49-F238E27FC236}">
                    <a16:creationId xmlns:a16="http://schemas.microsoft.com/office/drawing/2014/main" id="{6CEBD655-0DD4-18D6-601A-7D782A09D033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7" name="楕円 146">
                <a:extLst>
                  <a:ext uri="{FF2B5EF4-FFF2-40B4-BE49-F238E27FC236}">
                    <a16:creationId xmlns:a16="http://schemas.microsoft.com/office/drawing/2014/main" id="{90CD5F5A-D4F9-0ACB-43C5-7599A9E05B1A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/>
              </a:p>
            </p:txBody>
          </p:sp>
          <p:sp>
            <p:nvSpPr>
              <p:cNvPr id="148" name="四角形: 角を丸くする 147">
                <a:extLst>
                  <a:ext uri="{FF2B5EF4-FFF2-40B4-BE49-F238E27FC236}">
                    <a16:creationId xmlns:a16="http://schemas.microsoft.com/office/drawing/2014/main" id="{235C528B-6C21-49A3-C202-2183AD880CBC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9" name="楕円 148">
                <a:extLst>
                  <a:ext uri="{FF2B5EF4-FFF2-40B4-BE49-F238E27FC236}">
                    <a16:creationId xmlns:a16="http://schemas.microsoft.com/office/drawing/2014/main" id="{E53CCF36-9A7F-7AF5-63FB-30051B064C51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50" name="弦 149">
                <a:extLst>
                  <a:ext uri="{FF2B5EF4-FFF2-40B4-BE49-F238E27FC236}">
                    <a16:creationId xmlns:a16="http://schemas.microsoft.com/office/drawing/2014/main" id="{E9C97F03-5DC0-6246-AC00-5C5F09A09C18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51" name="弦 150">
                <a:extLst>
                  <a:ext uri="{FF2B5EF4-FFF2-40B4-BE49-F238E27FC236}">
                    <a16:creationId xmlns:a16="http://schemas.microsoft.com/office/drawing/2014/main" id="{32B58E3C-8588-9878-E3FF-D320233A30B2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  <p:grpSp>
          <p:nvGrpSpPr>
            <p:cNvPr id="283" name="グループ化 282">
              <a:extLst>
                <a:ext uri="{FF2B5EF4-FFF2-40B4-BE49-F238E27FC236}">
                  <a16:creationId xmlns:a16="http://schemas.microsoft.com/office/drawing/2014/main" id="{DA98B8A5-DC6D-7486-98FA-378B9F43B6A0}"/>
                </a:ext>
              </a:extLst>
            </p:cNvPr>
            <p:cNvGrpSpPr/>
            <p:nvPr/>
          </p:nvGrpSpPr>
          <p:grpSpPr>
            <a:xfrm>
              <a:off x="1161447" y="10346540"/>
              <a:ext cx="344069" cy="324495"/>
              <a:chOff x="7089732" y="1390613"/>
              <a:chExt cx="3938726" cy="3714661"/>
            </a:xfrm>
          </p:grpSpPr>
          <p:sp>
            <p:nvSpPr>
              <p:cNvPr id="284" name="弦 283">
                <a:extLst>
                  <a:ext uri="{FF2B5EF4-FFF2-40B4-BE49-F238E27FC236}">
                    <a16:creationId xmlns:a16="http://schemas.microsoft.com/office/drawing/2014/main" id="{8A578A39-1ED1-ACF5-A981-CF08A914C18F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285" name="弦 284">
                <a:extLst>
                  <a:ext uri="{FF2B5EF4-FFF2-40B4-BE49-F238E27FC236}">
                    <a16:creationId xmlns:a16="http://schemas.microsoft.com/office/drawing/2014/main" id="{98B8C770-9B7F-6DF0-0F75-02AEDC10EC16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286" name="楕円 285">
                <a:extLst>
                  <a:ext uri="{FF2B5EF4-FFF2-40B4-BE49-F238E27FC236}">
                    <a16:creationId xmlns:a16="http://schemas.microsoft.com/office/drawing/2014/main" id="{941F90AF-AE62-D86D-3EC5-37E07092AEA5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/>
              </a:p>
            </p:txBody>
          </p:sp>
          <p:sp>
            <p:nvSpPr>
              <p:cNvPr id="287" name="四角形: 角を丸くする 286">
                <a:extLst>
                  <a:ext uri="{FF2B5EF4-FFF2-40B4-BE49-F238E27FC236}">
                    <a16:creationId xmlns:a16="http://schemas.microsoft.com/office/drawing/2014/main" id="{456F13A1-860A-713C-EFC6-A494935967FD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18" name="楕円 117">
                <a:extLst>
                  <a:ext uri="{FF2B5EF4-FFF2-40B4-BE49-F238E27FC236}">
                    <a16:creationId xmlns:a16="http://schemas.microsoft.com/office/drawing/2014/main" id="{D9D11211-923B-5A25-B903-4DC4A0A03E24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20" name="弦 119">
                <a:extLst>
                  <a:ext uri="{FF2B5EF4-FFF2-40B4-BE49-F238E27FC236}">
                    <a16:creationId xmlns:a16="http://schemas.microsoft.com/office/drawing/2014/main" id="{82F0A295-171C-D918-3BE4-EA5800BC45CD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3" name="弦 142">
                <a:extLst>
                  <a:ext uri="{FF2B5EF4-FFF2-40B4-BE49-F238E27FC236}">
                    <a16:creationId xmlns:a16="http://schemas.microsoft.com/office/drawing/2014/main" id="{67BA08B1-04E0-CE04-4C4C-A0CBBB3A752E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</p:grpSp>
      <p:grpSp>
        <p:nvGrpSpPr>
          <p:cNvPr id="169" name="グループ化 168">
            <a:extLst>
              <a:ext uri="{FF2B5EF4-FFF2-40B4-BE49-F238E27FC236}">
                <a16:creationId xmlns:a16="http://schemas.microsoft.com/office/drawing/2014/main" id="{AC3B5008-D814-1ED0-061A-60EE546E2F38}"/>
              </a:ext>
            </a:extLst>
          </p:cNvPr>
          <p:cNvGrpSpPr/>
          <p:nvPr/>
        </p:nvGrpSpPr>
        <p:grpSpPr>
          <a:xfrm>
            <a:off x="1719164" y="7671260"/>
            <a:ext cx="1149211" cy="1264485"/>
            <a:chOff x="336365" y="7254066"/>
            <a:chExt cx="623525" cy="686069"/>
          </a:xfrm>
        </p:grpSpPr>
        <p:sp>
          <p:nvSpPr>
            <p:cNvPr id="170" name="フリーフォーム: 図形 169">
              <a:extLst>
                <a:ext uri="{FF2B5EF4-FFF2-40B4-BE49-F238E27FC236}">
                  <a16:creationId xmlns:a16="http://schemas.microsoft.com/office/drawing/2014/main" id="{E062FC62-7355-74FA-6EC9-AFB7878595DA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171" name="楕円 170">
              <a:extLst>
                <a:ext uri="{FF2B5EF4-FFF2-40B4-BE49-F238E27FC236}">
                  <a16:creationId xmlns:a16="http://schemas.microsoft.com/office/drawing/2014/main" id="{2731FD10-17B6-9822-8407-943AFCBEAD89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2" name="四角形: 角を丸くする 171">
            <a:extLst>
              <a:ext uri="{FF2B5EF4-FFF2-40B4-BE49-F238E27FC236}">
                <a16:creationId xmlns:a16="http://schemas.microsoft.com/office/drawing/2014/main" id="{8C6FD508-8637-D262-500F-2A64271694A9}"/>
              </a:ext>
            </a:extLst>
          </p:cNvPr>
          <p:cNvSpPr/>
          <p:nvPr/>
        </p:nvSpPr>
        <p:spPr>
          <a:xfrm>
            <a:off x="1555362" y="7806095"/>
            <a:ext cx="316745" cy="49886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3" name="図 172">
            <a:extLst>
              <a:ext uri="{FF2B5EF4-FFF2-40B4-BE49-F238E27FC236}">
                <a16:creationId xmlns:a16="http://schemas.microsoft.com/office/drawing/2014/main" id="{89568BF3-974B-4C59-F901-224057EEC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1669" y="7470012"/>
            <a:ext cx="1603201" cy="1603201"/>
          </a:xfrm>
          <a:prstGeom prst="rect">
            <a:avLst/>
          </a:prstGeom>
        </p:spPr>
      </p:pic>
      <p:sp>
        <p:nvSpPr>
          <p:cNvPr id="174" name="テキスト ボックス 173">
            <a:extLst>
              <a:ext uri="{FF2B5EF4-FFF2-40B4-BE49-F238E27FC236}">
                <a16:creationId xmlns:a16="http://schemas.microsoft.com/office/drawing/2014/main" id="{E7147A7C-A2D2-7632-0020-E13CFEBAD78B}"/>
              </a:ext>
            </a:extLst>
          </p:cNvPr>
          <p:cNvSpPr txBox="1"/>
          <p:nvPr/>
        </p:nvSpPr>
        <p:spPr>
          <a:xfrm>
            <a:off x="-13475" y="6304395"/>
            <a:ext cx="48410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spc="-150" dirty="0">
                <a:latin typeface="+mn-ea"/>
              </a:rPr>
              <a:t>クマの</a:t>
            </a:r>
            <a:r>
              <a:rPr kumimoji="1" lang="ja-JP" altLang="en-US" sz="3200" b="1" spc="-150" dirty="0">
                <a:solidFill>
                  <a:srgbClr val="FF0000"/>
                </a:solidFill>
                <a:latin typeface="+mn-ea"/>
              </a:rPr>
              <a:t>出没情報</a:t>
            </a:r>
            <a:r>
              <a:rPr kumimoji="1" lang="ja-JP" altLang="en-US" sz="3200" b="1" spc="-150" dirty="0">
                <a:latin typeface="+mn-ea"/>
              </a:rPr>
              <a:t>をチェック</a:t>
            </a:r>
            <a:endParaRPr kumimoji="1" lang="en-US" altLang="ja-JP" sz="3200" b="1" spc="-150" dirty="0">
              <a:latin typeface="+mn-ea"/>
            </a:endParaRPr>
          </a:p>
          <a:p>
            <a:pPr algn="ctr"/>
            <a:r>
              <a:rPr kumimoji="1" lang="en-US" altLang="ja-JP" sz="3200" b="1" spc="-150" dirty="0">
                <a:latin typeface="+mn-ea"/>
              </a:rPr>
              <a:t>【</a:t>
            </a:r>
            <a:r>
              <a:rPr kumimoji="1" lang="ja-JP" altLang="en-US" sz="3200" b="1" spc="-150" dirty="0">
                <a:latin typeface="+mn-ea"/>
              </a:rPr>
              <a:t>群馬県クマ出没マップ</a:t>
            </a:r>
            <a:r>
              <a:rPr kumimoji="1" lang="en-US" altLang="ja-JP" sz="3200" b="1" spc="-150" dirty="0">
                <a:latin typeface="+mn-ea"/>
              </a:rPr>
              <a:t>】</a:t>
            </a:r>
            <a:endParaRPr kumimoji="1" lang="ja-JP" altLang="en-US" sz="3600" b="1" spc="-150" dirty="0">
              <a:latin typeface="+mn-ea"/>
            </a:endParaRPr>
          </a:p>
        </p:txBody>
      </p:sp>
      <p:pic>
        <p:nvPicPr>
          <p:cNvPr id="175" name="図 174">
            <a:extLst>
              <a:ext uri="{FF2B5EF4-FFF2-40B4-BE49-F238E27FC236}">
                <a16:creationId xmlns:a16="http://schemas.microsoft.com/office/drawing/2014/main" id="{79DF2249-2538-7B59-04D9-6CA200B042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310" y="9389075"/>
            <a:ext cx="1440000" cy="1440000"/>
          </a:xfrm>
          <a:prstGeom prst="rect">
            <a:avLst/>
          </a:prstGeom>
        </p:spPr>
      </p:pic>
      <p:pic>
        <p:nvPicPr>
          <p:cNvPr id="176" name="図 175">
            <a:extLst>
              <a:ext uri="{FF2B5EF4-FFF2-40B4-BE49-F238E27FC236}">
                <a16:creationId xmlns:a16="http://schemas.microsoft.com/office/drawing/2014/main" id="{86FB858F-0DE3-1014-C3EA-B861B550B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0310" y="9416608"/>
            <a:ext cx="2378572" cy="1332000"/>
          </a:xfrm>
          <a:prstGeom prst="rect">
            <a:avLst/>
          </a:prstGeom>
        </p:spPr>
      </p:pic>
      <p:pic>
        <p:nvPicPr>
          <p:cNvPr id="193" name="Picture 2" descr="「ある日、森の中じゃないのに、クマに出会ったら」画像">
            <a:extLst>
              <a:ext uri="{FF2B5EF4-FFF2-40B4-BE49-F238E27FC236}">
                <a16:creationId xmlns:a16="http://schemas.microsoft.com/office/drawing/2014/main" id="{30E5059B-13AF-CD12-0377-86DF2737D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22" y="11342321"/>
            <a:ext cx="2378571" cy="13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" name="図 193">
            <a:extLst>
              <a:ext uri="{FF2B5EF4-FFF2-40B4-BE49-F238E27FC236}">
                <a16:creationId xmlns:a16="http://schemas.microsoft.com/office/drawing/2014/main" id="{8F225DDB-2B47-5054-A0F8-147ABFF7788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36812" y="11265054"/>
            <a:ext cx="1440000" cy="1440000"/>
          </a:xfrm>
          <a:prstGeom prst="rect">
            <a:avLst/>
          </a:prstGeom>
        </p:spPr>
      </p:pic>
      <p:sp>
        <p:nvSpPr>
          <p:cNvPr id="195" name="テキスト ボックス 194">
            <a:extLst>
              <a:ext uri="{FF2B5EF4-FFF2-40B4-BE49-F238E27FC236}">
                <a16:creationId xmlns:a16="http://schemas.microsoft.com/office/drawing/2014/main" id="{FE5C7EC7-5327-F828-DF81-23AA20ADD315}"/>
              </a:ext>
            </a:extLst>
          </p:cNvPr>
          <p:cNvSpPr txBox="1"/>
          <p:nvPr/>
        </p:nvSpPr>
        <p:spPr>
          <a:xfrm>
            <a:off x="5014373" y="12332742"/>
            <a:ext cx="4156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+mn-ea"/>
              </a:rPr>
              <a:t>【</a:t>
            </a:r>
            <a:r>
              <a:rPr kumimoji="1" lang="ja-JP" altLang="en-US" sz="2400" b="1" dirty="0">
                <a:latin typeface="+mn-ea"/>
              </a:rPr>
              <a:t>群馬県</a:t>
            </a:r>
            <a:r>
              <a:rPr kumimoji="1" lang="en-US" altLang="ja-JP" sz="2400" b="1" dirty="0">
                <a:latin typeface="+mn-ea"/>
              </a:rPr>
              <a:t>R7.10】</a:t>
            </a:r>
            <a:endParaRPr kumimoji="1" lang="ja-JP" altLang="en-US" sz="2400" b="1" dirty="0"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AF15F55-5B7B-C959-8FE2-00BA1EBFB90D}"/>
              </a:ext>
            </a:extLst>
          </p:cNvPr>
          <p:cNvSpPr txBox="1"/>
          <p:nvPr/>
        </p:nvSpPr>
        <p:spPr>
          <a:xfrm>
            <a:off x="-13475" y="10753765"/>
            <a:ext cx="4912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spc="-150" dirty="0">
                <a:latin typeface="+mn-ea"/>
              </a:rPr>
              <a:t>【</a:t>
            </a:r>
            <a:r>
              <a:rPr kumimoji="1" lang="ja-JP" altLang="en-US" sz="2400" b="1" spc="-150" dirty="0">
                <a:latin typeface="+mn-ea"/>
              </a:rPr>
              <a:t>クマ人身被害防止のための動画</a:t>
            </a:r>
            <a:r>
              <a:rPr kumimoji="1" lang="en-US" altLang="ja-JP" sz="2400" b="1" spc="-150" dirty="0">
                <a:latin typeface="+mn-ea"/>
              </a:rPr>
              <a:t>】</a:t>
            </a:r>
            <a:endParaRPr kumimoji="1" lang="ja-JP" altLang="en-US" sz="2400" b="1" spc="-150" dirty="0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A5B0F49-B6B4-CBBC-B1FA-1CD77CC00AE9}"/>
              </a:ext>
            </a:extLst>
          </p:cNvPr>
          <p:cNvSpPr txBox="1"/>
          <p:nvPr/>
        </p:nvSpPr>
        <p:spPr>
          <a:xfrm>
            <a:off x="244549" y="11086376"/>
            <a:ext cx="4340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 dirty="0">
                <a:latin typeface="+mn-ea"/>
              </a:rPr>
              <a:t>群馬県公式</a:t>
            </a:r>
            <a:r>
              <a:rPr kumimoji="1" lang="en-US" altLang="ja-JP" sz="1200" b="1" dirty="0">
                <a:latin typeface="+mn-ea"/>
              </a:rPr>
              <a:t>YouTube</a:t>
            </a:r>
            <a:r>
              <a:rPr kumimoji="1" lang="ja-JP" altLang="en-US" sz="1200" b="1" dirty="0">
                <a:latin typeface="+mn-ea"/>
              </a:rPr>
              <a:t>チャンネル（自然環境課）</a:t>
            </a:r>
          </a:p>
        </p:txBody>
      </p: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FCAE1538-E342-F17C-324D-38333D9CD645}"/>
              </a:ext>
            </a:extLst>
          </p:cNvPr>
          <p:cNvGrpSpPr/>
          <p:nvPr/>
        </p:nvGrpSpPr>
        <p:grpSpPr>
          <a:xfrm rot="19435626">
            <a:off x="6707912" y="10416102"/>
            <a:ext cx="618224" cy="874492"/>
            <a:chOff x="6670628" y="10547351"/>
            <a:chExt cx="618224" cy="874492"/>
          </a:xfrm>
        </p:grpSpPr>
        <p:grpSp>
          <p:nvGrpSpPr>
            <p:cNvPr id="227" name="グループ化 226">
              <a:extLst>
                <a:ext uri="{FF2B5EF4-FFF2-40B4-BE49-F238E27FC236}">
                  <a16:creationId xmlns:a16="http://schemas.microsoft.com/office/drawing/2014/main" id="{22B91F96-4386-682E-6986-D70C65D0B6CE}"/>
                </a:ext>
              </a:extLst>
            </p:cNvPr>
            <p:cNvGrpSpPr/>
            <p:nvPr/>
          </p:nvGrpSpPr>
          <p:grpSpPr>
            <a:xfrm>
              <a:off x="6780195" y="10547351"/>
              <a:ext cx="396939" cy="874492"/>
              <a:chOff x="9917049" y="5790185"/>
              <a:chExt cx="1359700" cy="2995545"/>
            </a:xfrm>
          </p:grpSpPr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38BFCF83-13B2-9E8C-AB34-4B2ECE25B054}"/>
                  </a:ext>
                </a:extLst>
              </p:cNvPr>
              <p:cNvSpPr/>
              <p:nvPr/>
            </p:nvSpPr>
            <p:spPr>
              <a:xfrm>
                <a:off x="9917049" y="5790185"/>
                <a:ext cx="1359700" cy="2995545"/>
              </a:xfrm>
              <a:custGeom>
                <a:avLst/>
                <a:gdLst>
                  <a:gd name="connsiteX0" fmla="*/ 674338 w 1359700"/>
                  <a:gd name="connsiteY0" fmla="*/ 126042 h 2995545"/>
                  <a:gd name="connsiteX1" fmla="*/ 418827 w 1359700"/>
                  <a:gd name="connsiteY1" fmla="*/ 381553 h 2995545"/>
                  <a:gd name="connsiteX2" fmla="*/ 493664 w 1359700"/>
                  <a:gd name="connsiteY2" fmla="*/ 562226 h 2995545"/>
                  <a:gd name="connsiteX3" fmla="*/ 503167 w 1359700"/>
                  <a:gd name="connsiteY3" fmla="*/ 568634 h 2995545"/>
                  <a:gd name="connsiteX4" fmla="*/ 541818 w 1359700"/>
                  <a:gd name="connsiteY4" fmla="*/ 552624 h 2995545"/>
                  <a:gd name="connsiteX5" fmla="*/ 806858 w 1359700"/>
                  <a:gd name="connsiteY5" fmla="*/ 552624 h 2995545"/>
                  <a:gd name="connsiteX6" fmla="*/ 845509 w 1359700"/>
                  <a:gd name="connsiteY6" fmla="*/ 568634 h 2995545"/>
                  <a:gd name="connsiteX7" fmla="*/ 855012 w 1359700"/>
                  <a:gd name="connsiteY7" fmla="*/ 562226 h 2995545"/>
                  <a:gd name="connsiteX8" fmla="*/ 929849 w 1359700"/>
                  <a:gd name="connsiteY8" fmla="*/ 381553 h 2995545"/>
                  <a:gd name="connsiteX9" fmla="*/ 674338 w 1359700"/>
                  <a:gd name="connsiteY9" fmla="*/ 126042 h 2995545"/>
                  <a:gd name="connsiteX10" fmla="*/ 674338 w 1359700"/>
                  <a:gd name="connsiteY10" fmla="*/ 0 h 2995545"/>
                  <a:gd name="connsiteX11" fmla="*/ 1055891 w 1359700"/>
                  <a:gd name="connsiteY11" fmla="*/ 381553 h 2995545"/>
                  <a:gd name="connsiteX12" fmla="*/ 887668 w 1359700"/>
                  <a:gd name="connsiteY12" fmla="*/ 697943 h 2995545"/>
                  <a:gd name="connsiteX13" fmla="*/ 873120 w 1359700"/>
                  <a:gd name="connsiteY13" fmla="*/ 705839 h 2995545"/>
                  <a:gd name="connsiteX14" fmla="*/ 873120 w 1359700"/>
                  <a:gd name="connsiteY14" fmla="*/ 1546536 h 2995545"/>
                  <a:gd name="connsiteX15" fmla="*/ 870012 w 1359700"/>
                  <a:gd name="connsiteY15" fmla="*/ 1561933 h 2995545"/>
                  <a:gd name="connsiteX16" fmla="*/ 883332 w 1359700"/>
                  <a:gd name="connsiteY16" fmla="*/ 1565116 h 2995545"/>
                  <a:gd name="connsiteX17" fmla="*/ 1311227 w 1359700"/>
                  <a:gd name="connsiteY17" fmla="*/ 1970695 h 2995545"/>
                  <a:gd name="connsiteX18" fmla="*/ 1162925 w 1359700"/>
                  <a:gd name="connsiteY18" fmla="*/ 2717558 h 2995545"/>
                  <a:gd name="connsiteX19" fmla="*/ 735803 w 1359700"/>
                  <a:gd name="connsiteY19" fmla="*/ 2715797 h 2995545"/>
                  <a:gd name="connsiteX20" fmla="*/ 735803 w 1359700"/>
                  <a:gd name="connsiteY20" fmla="*/ 2776675 h 2995545"/>
                  <a:gd name="connsiteX21" fmla="*/ 758581 w 1359700"/>
                  <a:gd name="connsiteY21" fmla="*/ 2792032 h 2995545"/>
                  <a:gd name="connsiteX22" fmla="*/ 793498 w 1359700"/>
                  <a:gd name="connsiteY22" fmla="*/ 2876330 h 2995545"/>
                  <a:gd name="connsiteX23" fmla="*/ 674283 w 1359700"/>
                  <a:gd name="connsiteY23" fmla="*/ 2995545 h 2995545"/>
                  <a:gd name="connsiteX24" fmla="*/ 555068 w 1359700"/>
                  <a:gd name="connsiteY24" fmla="*/ 2876330 h 2995545"/>
                  <a:gd name="connsiteX25" fmla="*/ 589985 w 1359700"/>
                  <a:gd name="connsiteY25" fmla="*/ 2792032 h 2995545"/>
                  <a:gd name="connsiteX26" fmla="*/ 612760 w 1359700"/>
                  <a:gd name="connsiteY26" fmla="*/ 2776677 h 2995545"/>
                  <a:gd name="connsiteX27" fmla="*/ 612760 w 1359700"/>
                  <a:gd name="connsiteY27" fmla="*/ 2715290 h 2995545"/>
                  <a:gd name="connsiteX28" fmla="*/ 192934 w 1359700"/>
                  <a:gd name="connsiteY28" fmla="*/ 2713559 h 2995545"/>
                  <a:gd name="connsiteX29" fmla="*/ 50493 w 1359700"/>
                  <a:gd name="connsiteY29" fmla="*/ 1965579 h 2995545"/>
                  <a:gd name="connsiteX30" fmla="*/ 388453 w 1359700"/>
                  <a:gd name="connsiteY30" fmla="*/ 1600364 h 2995545"/>
                  <a:gd name="connsiteX31" fmla="*/ 479169 w 1359700"/>
                  <a:gd name="connsiteY31" fmla="*/ 1564430 h 2995545"/>
                  <a:gd name="connsiteX32" fmla="*/ 475556 w 1359700"/>
                  <a:gd name="connsiteY32" fmla="*/ 1546536 h 2995545"/>
                  <a:gd name="connsiteX33" fmla="*/ 475556 w 1359700"/>
                  <a:gd name="connsiteY33" fmla="*/ 705839 h 2995545"/>
                  <a:gd name="connsiteX34" fmla="*/ 461008 w 1359700"/>
                  <a:gd name="connsiteY34" fmla="*/ 697943 h 2995545"/>
                  <a:gd name="connsiteX35" fmla="*/ 292785 w 1359700"/>
                  <a:gd name="connsiteY35" fmla="*/ 381553 h 2995545"/>
                  <a:gd name="connsiteX36" fmla="*/ 674338 w 1359700"/>
                  <a:gd name="connsiteY36" fmla="*/ 0 h 2995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359700" h="2995545">
                    <a:moveTo>
                      <a:pt x="674338" y="126042"/>
                    </a:moveTo>
                    <a:cubicBezTo>
                      <a:pt x="533223" y="126042"/>
                      <a:pt x="418827" y="240438"/>
                      <a:pt x="418827" y="381553"/>
                    </a:cubicBezTo>
                    <a:cubicBezTo>
                      <a:pt x="418827" y="452110"/>
                      <a:pt x="447426" y="515988"/>
                      <a:pt x="493664" y="562226"/>
                    </a:cubicBezTo>
                    <a:lnTo>
                      <a:pt x="503167" y="568634"/>
                    </a:lnTo>
                    <a:lnTo>
                      <a:pt x="541818" y="552624"/>
                    </a:lnTo>
                    <a:lnTo>
                      <a:pt x="806858" y="552624"/>
                    </a:lnTo>
                    <a:lnTo>
                      <a:pt x="845509" y="568634"/>
                    </a:lnTo>
                    <a:lnTo>
                      <a:pt x="855012" y="562226"/>
                    </a:lnTo>
                    <a:cubicBezTo>
                      <a:pt x="901250" y="515988"/>
                      <a:pt x="929849" y="452110"/>
                      <a:pt x="929849" y="381553"/>
                    </a:cubicBezTo>
                    <a:cubicBezTo>
                      <a:pt x="929849" y="240438"/>
                      <a:pt x="815453" y="126042"/>
                      <a:pt x="674338" y="126042"/>
                    </a:cubicBezTo>
                    <a:close/>
                    <a:moveTo>
                      <a:pt x="674338" y="0"/>
                    </a:moveTo>
                    <a:cubicBezTo>
                      <a:pt x="885064" y="0"/>
                      <a:pt x="1055891" y="170827"/>
                      <a:pt x="1055891" y="381553"/>
                    </a:cubicBezTo>
                    <a:cubicBezTo>
                      <a:pt x="1055891" y="513257"/>
                      <a:pt x="989162" y="629375"/>
                      <a:pt x="887668" y="697943"/>
                    </a:cubicBezTo>
                    <a:lnTo>
                      <a:pt x="873120" y="705839"/>
                    </a:lnTo>
                    <a:lnTo>
                      <a:pt x="873120" y="1546536"/>
                    </a:lnTo>
                    <a:lnTo>
                      <a:pt x="870012" y="1561933"/>
                    </a:lnTo>
                    <a:lnTo>
                      <a:pt x="883332" y="1565116"/>
                    </a:lnTo>
                    <a:cubicBezTo>
                      <a:pt x="1075007" y="1626618"/>
                      <a:pt x="1234164" y="1773310"/>
                      <a:pt x="1311227" y="1970695"/>
                    </a:cubicBezTo>
                    <a:cubicBezTo>
                      <a:pt x="1411546" y="2227644"/>
                      <a:pt x="1353303" y="2520963"/>
                      <a:pt x="1162925" y="2717558"/>
                    </a:cubicBezTo>
                    <a:lnTo>
                      <a:pt x="735803" y="2715797"/>
                    </a:lnTo>
                    <a:lnTo>
                      <a:pt x="735803" y="2776675"/>
                    </a:lnTo>
                    <a:lnTo>
                      <a:pt x="758581" y="2792032"/>
                    </a:lnTo>
                    <a:cubicBezTo>
                      <a:pt x="780155" y="2813606"/>
                      <a:pt x="793498" y="2843410"/>
                      <a:pt x="793498" y="2876330"/>
                    </a:cubicBezTo>
                    <a:cubicBezTo>
                      <a:pt x="793498" y="2942171"/>
                      <a:pt x="740124" y="2995545"/>
                      <a:pt x="674283" y="2995545"/>
                    </a:cubicBezTo>
                    <a:cubicBezTo>
                      <a:pt x="608442" y="2995545"/>
                      <a:pt x="555068" y="2942171"/>
                      <a:pt x="555068" y="2876330"/>
                    </a:cubicBezTo>
                    <a:cubicBezTo>
                      <a:pt x="555068" y="2843410"/>
                      <a:pt x="568411" y="2813606"/>
                      <a:pt x="589985" y="2792032"/>
                    </a:cubicBezTo>
                    <a:lnTo>
                      <a:pt x="612760" y="2776677"/>
                    </a:lnTo>
                    <a:lnTo>
                      <a:pt x="612760" y="2715290"/>
                    </a:lnTo>
                    <a:lnTo>
                      <a:pt x="192934" y="2713559"/>
                    </a:lnTo>
                    <a:cubicBezTo>
                      <a:pt x="4134" y="2515423"/>
                      <a:pt x="-51806" y="2221676"/>
                      <a:pt x="50493" y="1965579"/>
                    </a:cubicBezTo>
                    <a:cubicBezTo>
                      <a:pt x="116005" y="1801573"/>
                      <a:pt x="238282" y="1673254"/>
                      <a:pt x="388453" y="1600364"/>
                    </a:cubicBezTo>
                    <a:lnTo>
                      <a:pt x="479169" y="1564430"/>
                    </a:lnTo>
                    <a:lnTo>
                      <a:pt x="475556" y="1546536"/>
                    </a:lnTo>
                    <a:lnTo>
                      <a:pt x="475556" y="705839"/>
                    </a:lnTo>
                    <a:lnTo>
                      <a:pt x="461008" y="697943"/>
                    </a:lnTo>
                    <a:cubicBezTo>
                      <a:pt x="359514" y="629375"/>
                      <a:pt x="292785" y="513257"/>
                      <a:pt x="292785" y="381553"/>
                    </a:cubicBezTo>
                    <a:cubicBezTo>
                      <a:pt x="292785" y="170827"/>
                      <a:pt x="463612" y="0"/>
                      <a:pt x="674338" y="0"/>
                    </a:cubicBezTo>
                    <a:close/>
                  </a:path>
                </a:pathLst>
              </a:custGeom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楕円 28">
                <a:extLst>
                  <a:ext uri="{FF2B5EF4-FFF2-40B4-BE49-F238E27FC236}">
                    <a16:creationId xmlns:a16="http://schemas.microsoft.com/office/drawing/2014/main" id="{23302CE8-4775-306D-DA5D-70A053AB34DE}"/>
                  </a:ext>
                </a:extLst>
              </p:cNvPr>
              <p:cNvSpPr/>
              <p:nvPr/>
            </p:nvSpPr>
            <p:spPr>
              <a:xfrm>
                <a:off x="10493916" y="6664358"/>
                <a:ext cx="205966" cy="2059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3" name="月 52">
              <a:extLst>
                <a:ext uri="{FF2B5EF4-FFF2-40B4-BE49-F238E27FC236}">
                  <a16:creationId xmlns:a16="http://schemas.microsoft.com/office/drawing/2014/main" id="{A0795E67-E462-5A92-3508-CBFE642E0792}"/>
                </a:ext>
              </a:extLst>
            </p:cNvPr>
            <p:cNvSpPr/>
            <p:nvPr/>
          </p:nvSpPr>
          <p:spPr>
            <a:xfrm>
              <a:off x="6670628" y="11130631"/>
              <a:ext cx="69850" cy="188488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8" name="月 257">
              <a:extLst>
                <a:ext uri="{FF2B5EF4-FFF2-40B4-BE49-F238E27FC236}">
                  <a16:creationId xmlns:a16="http://schemas.microsoft.com/office/drawing/2014/main" id="{8F439E0A-F332-87BF-1623-B2C283ABBC83}"/>
                </a:ext>
              </a:extLst>
            </p:cNvPr>
            <p:cNvSpPr/>
            <p:nvPr/>
          </p:nvSpPr>
          <p:spPr>
            <a:xfrm rot="10800000">
              <a:off x="7219002" y="11130631"/>
              <a:ext cx="69850" cy="188488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462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四角形: 角を丸くする 228">
            <a:extLst>
              <a:ext uri="{FF2B5EF4-FFF2-40B4-BE49-F238E27FC236}">
                <a16:creationId xmlns:a16="http://schemas.microsoft.com/office/drawing/2014/main" id="{E70C80E2-A478-4F89-A480-43A954F482CB}"/>
              </a:ext>
            </a:extLst>
          </p:cNvPr>
          <p:cNvSpPr/>
          <p:nvPr/>
        </p:nvSpPr>
        <p:spPr>
          <a:xfrm>
            <a:off x="4962563" y="9363818"/>
            <a:ext cx="4496430" cy="2978705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28" name="四角形: 角を丸くする 227">
            <a:extLst>
              <a:ext uri="{FF2B5EF4-FFF2-40B4-BE49-F238E27FC236}">
                <a16:creationId xmlns:a16="http://schemas.microsoft.com/office/drawing/2014/main" id="{5A085F2B-4DC3-4256-99AB-084D0089DB63}"/>
              </a:ext>
            </a:extLst>
          </p:cNvPr>
          <p:cNvSpPr/>
          <p:nvPr/>
        </p:nvSpPr>
        <p:spPr>
          <a:xfrm>
            <a:off x="142207" y="9373684"/>
            <a:ext cx="4598711" cy="296884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26" name="四角形: 角を丸くする 225">
            <a:extLst>
              <a:ext uri="{FF2B5EF4-FFF2-40B4-BE49-F238E27FC236}">
                <a16:creationId xmlns:a16="http://schemas.microsoft.com/office/drawing/2014/main" id="{5B359616-A4F6-4261-8694-1B7207C4ADF3}"/>
              </a:ext>
            </a:extLst>
          </p:cNvPr>
          <p:cNvSpPr/>
          <p:nvPr/>
        </p:nvSpPr>
        <p:spPr>
          <a:xfrm>
            <a:off x="4970615" y="6332791"/>
            <a:ext cx="4498513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D6A9D155-36C9-46A1-8381-DF7C26D5E96B}"/>
              </a:ext>
            </a:extLst>
          </p:cNvPr>
          <p:cNvSpPr/>
          <p:nvPr/>
        </p:nvSpPr>
        <p:spPr>
          <a:xfrm>
            <a:off x="142207" y="6332791"/>
            <a:ext cx="4598030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64E8DA6-4031-457F-8D3F-302386F28B81}"/>
              </a:ext>
            </a:extLst>
          </p:cNvPr>
          <p:cNvGrpSpPr/>
          <p:nvPr/>
        </p:nvGrpSpPr>
        <p:grpSpPr>
          <a:xfrm>
            <a:off x="5574415" y="2879387"/>
            <a:ext cx="3210795" cy="3366688"/>
            <a:chOff x="6770493" y="1243837"/>
            <a:chExt cx="4445810" cy="4661667"/>
          </a:xfrm>
        </p:grpSpPr>
        <p:sp>
          <p:nvSpPr>
            <p:cNvPr id="3" name="星: 32 pt 17">
              <a:extLst>
                <a:ext uri="{FF2B5EF4-FFF2-40B4-BE49-F238E27FC236}">
                  <a16:creationId xmlns:a16="http://schemas.microsoft.com/office/drawing/2014/main" id="{76863DDD-859A-487B-9765-C8710D6981E2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>
                <a:latin typeface="+mn-ea"/>
              </a:endParaRPr>
            </a:p>
          </p:txBody>
        </p:sp>
        <p:sp>
          <p:nvSpPr>
            <p:cNvPr id="4" name="弦 3">
              <a:extLst>
                <a:ext uri="{FF2B5EF4-FFF2-40B4-BE49-F238E27FC236}">
                  <a16:creationId xmlns:a16="http://schemas.microsoft.com/office/drawing/2014/main" id="{B09BB83D-4F25-47DB-8F94-974B6AAD8AB1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5" name="弦 4">
              <a:extLst>
                <a:ext uri="{FF2B5EF4-FFF2-40B4-BE49-F238E27FC236}">
                  <a16:creationId xmlns:a16="http://schemas.microsoft.com/office/drawing/2014/main" id="{4B6655F5-F9E2-4A92-B777-709D89CA78DA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CD7E595F-7E14-44EA-BD94-CCFA8CF19754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>
                <a:latin typeface="+mn-ea"/>
              </a:endParaRPr>
            </a:p>
          </p:txBody>
        </p:sp>
        <p:sp>
          <p:nvSpPr>
            <p:cNvPr id="7" name="台形 8">
              <a:extLst>
                <a:ext uri="{FF2B5EF4-FFF2-40B4-BE49-F238E27FC236}">
                  <a16:creationId xmlns:a16="http://schemas.microsoft.com/office/drawing/2014/main" id="{A13EEF23-2136-4A3B-B7BE-2B883840EAC7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8" name="二等辺三角形 7">
              <a:extLst>
                <a:ext uri="{FF2B5EF4-FFF2-40B4-BE49-F238E27FC236}">
                  <a16:creationId xmlns:a16="http://schemas.microsoft.com/office/drawing/2014/main" id="{6E5602EE-AB92-44FB-B6D4-FAC74C803E9E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" name="二等辺三角形 8">
              <a:extLst>
                <a:ext uri="{FF2B5EF4-FFF2-40B4-BE49-F238E27FC236}">
                  <a16:creationId xmlns:a16="http://schemas.microsoft.com/office/drawing/2014/main" id="{D8B18594-8FED-4961-9048-2B01C75D4AAC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0" name="二等辺三角形 9">
              <a:extLst>
                <a:ext uri="{FF2B5EF4-FFF2-40B4-BE49-F238E27FC236}">
                  <a16:creationId xmlns:a16="http://schemas.microsoft.com/office/drawing/2014/main" id="{945469F2-8B8B-4A43-9C91-F0955890FA2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276E999E-905C-46F3-BCC3-0E10483A6C25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E15D79AB-6A7C-4530-A68A-8B4878AC9179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467FE74B-30C1-46E9-B6BB-5A67CD622613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4" name="弦 13">
              <a:extLst>
                <a:ext uri="{FF2B5EF4-FFF2-40B4-BE49-F238E27FC236}">
                  <a16:creationId xmlns:a16="http://schemas.microsoft.com/office/drawing/2014/main" id="{470E957F-73D9-484C-B12B-AAB7152FAB4D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5" name="弦 14">
              <a:extLst>
                <a:ext uri="{FF2B5EF4-FFF2-40B4-BE49-F238E27FC236}">
                  <a16:creationId xmlns:a16="http://schemas.microsoft.com/office/drawing/2014/main" id="{E246D2EA-3D9B-4FD4-A16D-8DC7FC0CFEAA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6" name="月 15">
              <a:extLst>
                <a:ext uri="{FF2B5EF4-FFF2-40B4-BE49-F238E27FC236}">
                  <a16:creationId xmlns:a16="http://schemas.microsoft.com/office/drawing/2014/main" id="{8C619BF7-623E-4AEF-9C04-1FF192651DD1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</p:grp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B476AD98-1FA5-4DA3-BAD0-8A623F42F7FA}"/>
              </a:ext>
            </a:extLst>
          </p:cNvPr>
          <p:cNvGrpSpPr/>
          <p:nvPr/>
        </p:nvGrpSpPr>
        <p:grpSpPr>
          <a:xfrm>
            <a:off x="5763786" y="7563194"/>
            <a:ext cx="1394107" cy="1562867"/>
            <a:chOff x="1815288" y="6515820"/>
            <a:chExt cx="3836391" cy="4300796"/>
          </a:xfrm>
        </p:grpSpPr>
        <p:sp>
          <p:nvSpPr>
            <p:cNvPr id="69" name="月 68">
              <a:extLst>
                <a:ext uri="{FF2B5EF4-FFF2-40B4-BE49-F238E27FC236}">
                  <a16:creationId xmlns:a16="http://schemas.microsoft.com/office/drawing/2014/main" id="{A35BC14D-8068-4F4B-A470-06ED3A2B725D}"/>
                </a:ext>
              </a:extLst>
            </p:cNvPr>
            <p:cNvSpPr/>
            <p:nvPr/>
          </p:nvSpPr>
          <p:spPr>
            <a:xfrm rot="17470745">
              <a:off x="5027571" y="8169905"/>
              <a:ext cx="317053" cy="861485"/>
            </a:xfrm>
            <a:prstGeom prst="moon">
              <a:avLst>
                <a:gd name="adj" fmla="val 70362"/>
              </a:avLst>
            </a:prstGeom>
            <a:solidFill>
              <a:schemeClr val="accent2">
                <a:lumMod val="40000"/>
                <a:lumOff val="60000"/>
              </a:schemeClr>
            </a:solidFill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grpSp>
          <p:nvGrpSpPr>
            <p:cNvPr id="68" name="グループ化 67">
              <a:extLst>
                <a:ext uri="{FF2B5EF4-FFF2-40B4-BE49-F238E27FC236}">
                  <a16:creationId xmlns:a16="http://schemas.microsoft.com/office/drawing/2014/main" id="{8F06630A-386E-45E7-84C3-975C88F43DDF}"/>
                </a:ext>
              </a:extLst>
            </p:cNvPr>
            <p:cNvGrpSpPr/>
            <p:nvPr/>
          </p:nvGrpSpPr>
          <p:grpSpPr>
            <a:xfrm>
              <a:off x="4984820" y="8809665"/>
              <a:ext cx="666859" cy="1983201"/>
              <a:chOff x="8759839" y="8997570"/>
              <a:chExt cx="666859" cy="1983201"/>
            </a:xfrm>
            <a:solidFill>
              <a:srgbClr val="C78148"/>
            </a:solidFill>
          </p:grpSpPr>
          <p:sp>
            <p:nvSpPr>
              <p:cNvPr id="67" name="フリーフォーム: 図形 66">
                <a:extLst>
                  <a:ext uri="{FF2B5EF4-FFF2-40B4-BE49-F238E27FC236}">
                    <a16:creationId xmlns:a16="http://schemas.microsoft.com/office/drawing/2014/main" id="{2A1E5BC5-3940-41E8-9FDB-A919E6AE5300}"/>
                  </a:ext>
                </a:extLst>
              </p:cNvPr>
              <p:cNvSpPr/>
              <p:nvPr/>
            </p:nvSpPr>
            <p:spPr>
              <a:xfrm rot="20087731">
                <a:off x="8759839" y="8997570"/>
                <a:ext cx="666859" cy="1916671"/>
              </a:xfrm>
              <a:custGeom>
                <a:avLst/>
                <a:gdLst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3751 w 636717"/>
                  <a:gd name="connsiteY3" fmla="*/ 501651 h 1773515"/>
                  <a:gd name="connsiteX4" fmla="*/ 565383 w 636717"/>
                  <a:gd name="connsiteY4" fmla="*/ 518198 h 1773515"/>
                  <a:gd name="connsiteX5" fmla="*/ 583904 w 636717"/>
                  <a:gd name="connsiteY5" fmla="*/ 808834 h 1773515"/>
                  <a:gd name="connsiteX6" fmla="*/ 283855 w 636717"/>
                  <a:gd name="connsiteY6" fmla="*/ 919826 h 1773515"/>
                  <a:gd name="connsiteX7" fmla="*/ 250664 w 636717"/>
                  <a:gd name="connsiteY7" fmla="*/ 1773515 h 1773515"/>
                  <a:gd name="connsiteX8" fmla="*/ 62666 w 636717"/>
                  <a:gd name="connsiteY8" fmla="*/ 1773515 h 1773515"/>
                  <a:gd name="connsiteX9" fmla="*/ 0 w 636717"/>
                  <a:gd name="connsiteY9" fmla="*/ 161748 h 1773515"/>
                  <a:gd name="connsiteX10" fmla="*/ 205340 w 636717"/>
                  <a:gd name="connsiteY10" fmla="*/ 161748 h 1773515"/>
                  <a:gd name="connsiteX11" fmla="*/ 263189 w 636717"/>
                  <a:gd name="connsiteY11" fmla="*/ 38837 h 1773515"/>
                  <a:gd name="connsiteX12" fmla="*/ 353163 w 636717"/>
                  <a:gd name="connsiteY12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283855 w 636717"/>
                  <a:gd name="connsiteY5" fmla="*/ 91982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283855 w 636717"/>
                  <a:gd name="connsiteY5" fmla="*/ 91982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83904 w 636717"/>
                  <a:gd name="connsiteY4" fmla="*/ 808834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565383 w 636717"/>
                  <a:gd name="connsiteY3" fmla="*/ 518198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6913 w 636717"/>
                  <a:gd name="connsiteY3" fmla="*/ 485972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36717"/>
                  <a:gd name="connsiteY0" fmla="*/ 6453 h 1773515"/>
                  <a:gd name="connsiteX1" fmla="*/ 597879 w 636717"/>
                  <a:gd name="connsiteY1" fmla="*/ 121631 h 1773515"/>
                  <a:gd name="connsiteX2" fmla="*/ 630264 w 636717"/>
                  <a:gd name="connsiteY2" fmla="*/ 211605 h 1773515"/>
                  <a:gd name="connsiteX3" fmla="*/ 496913 w 636717"/>
                  <a:gd name="connsiteY3" fmla="*/ 485972 h 1773515"/>
                  <a:gd name="connsiteX4" fmla="*/ 518623 w 636717"/>
                  <a:gd name="connsiteY4" fmla="*/ 792047 h 1773515"/>
                  <a:gd name="connsiteX5" fmla="*/ 335208 w 636717"/>
                  <a:gd name="connsiteY5" fmla="*/ 943996 h 1773515"/>
                  <a:gd name="connsiteX6" fmla="*/ 250664 w 636717"/>
                  <a:gd name="connsiteY6" fmla="*/ 1773515 h 1773515"/>
                  <a:gd name="connsiteX7" fmla="*/ 62666 w 636717"/>
                  <a:gd name="connsiteY7" fmla="*/ 1773515 h 1773515"/>
                  <a:gd name="connsiteX8" fmla="*/ 0 w 636717"/>
                  <a:gd name="connsiteY8" fmla="*/ 161748 h 1773515"/>
                  <a:gd name="connsiteX9" fmla="*/ 205340 w 636717"/>
                  <a:gd name="connsiteY9" fmla="*/ 161748 h 1773515"/>
                  <a:gd name="connsiteX10" fmla="*/ 263189 w 636717"/>
                  <a:gd name="connsiteY10" fmla="*/ 38837 h 1773515"/>
                  <a:gd name="connsiteX11" fmla="*/ 353163 w 636717"/>
                  <a:gd name="connsiteY11" fmla="*/ 6453 h 1773515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62666 w 666859"/>
                  <a:gd name="connsiteY7" fmla="*/ 1916671 h 1916671"/>
                  <a:gd name="connsiteX8" fmla="*/ 0 w 666859"/>
                  <a:gd name="connsiteY8" fmla="*/ 304904 h 1916671"/>
                  <a:gd name="connsiteX9" fmla="*/ 205340 w 666859"/>
                  <a:gd name="connsiteY9" fmla="*/ 304904 h 1916671"/>
                  <a:gd name="connsiteX10" fmla="*/ 263189 w 666859"/>
                  <a:gd name="connsiteY10" fmla="*/ 181993 h 1916671"/>
                  <a:gd name="connsiteX11" fmla="*/ 353163 w 666859"/>
                  <a:gd name="connsiteY11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165132 w 666859"/>
                  <a:gd name="connsiteY7" fmla="*/ 1910939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0664 w 666859"/>
                  <a:gd name="connsiteY6" fmla="*/ 1916671 h 1916671"/>
                  <a:gd name="connsiteX7" fmla="*/ 177894 w 666859"/>
                  <a:gd name="connsiteY7" fmla="*/ 1794975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  <a:gd name="connsiteX0" fmla="*/ 353163 w 666859"/>
                  <a:gd name="connsiteY0" fmla="*/ 149609 h 1916671"/>
                  <a:gd name="connsiteX1" fmla="*/ 653987 w 666859"/>
                  <a:gd name="connsiteY1" fmla="*/ 0 h 1916671"/>
                  <a:gd name="connsiteX2" fmla="*/ 630264 w 666859"/>
                  <a:gd name="connsiteY2" fmla="*/ 354761 h 1916671"/>
                  <a:gd name="connsiteX3" fmla="*/ 496913 w 666859"/>
                  <a:gd name="connsiteY3" fmla="*/ 629128 h 1916671"/>
                  <a:gd name="connsiteX4" fmla="*/ 518623 w 666859"/>
                  <a:gd name="connsiteY4" fmla="*/ 935203 h 1916671"/>
                  <a:gd name="connsiteX5" fmla="*/ 335208 w 666859"/>
                  <a:gd name="connsiteY5" fmla="*/ 1087152 h 1916671"/>
                  <a:gd name="connsiteX6" fmla="*/ 258178 w 666859"/>
                  <a:gd name="connsiteY6" fmla="*/ 1839358 h 1916671"/>
                  <a:gd name="connsiteX7" fmla="*/ 177894 w 666859"/>
                  <a:gd name="connsiteY7" fmla="*/ 1794975 h 1916671"/>
                  <a:gd name="connsiteX8" fmla="*/ 62666 w 666859"/>
                  <a:gd name="connsiteY8" fmla="*/ 1916671 h 1916671"/>
                  <a:gd name="connsiteX9" fmla="*/ 0 w 666859"/>
                  <a:gd name="connsiteY9" fmla="*/ 304904 h 1916671"/>
                  <a:gd name="connsiteX10" fmla="*/ 205340 w 666859"/>
                  <a:gd name="connsiteY10" fmla="*/ 304904 h 1916671"/>
                  <a:gd name="connsiteX11" fmla="*/ 263189 w 666859"/>
                  <a:gd name="connsiteY11" fmla="*/ 181993 h 1916671"/>
                  <a:gd name="connsiteX12" fmla="*/ 353163 w 666859"/>
                  <a:gd name="connsiteY12" fmla="*/ 149609 h 1916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66859" h="1916671">
                    <a:moveTo>
                      <a:pt x="353163" y="149609"/>
                    </a:moveTo>
                    <a:lnTo>
                      <a:pt x="653987" y="0"/>
                    </a:lnTo>
                    <a:cubicBezTo>
                      <a:pt x="687776" y="15903"/>
                      <a:pt x="646167" y="320972"/>
                      <a:pt x="630264" y="354761"/>
                    </a:cubicBezTo>
                    <a:cubicBezTo>
                      <a:pt x="585814" y="446217"/>
                      <a:pt x="555627" y="544385"/>
                      <a:pt x="496913" y="629128"/>
                    </a:cubicBezTo>
                    <a:lnTo>
                      <a:pt x="518623" y="935203"/>
                    </a:lnTo>
                    <a:cubicBezTo>
                      <a:pt x="471702" y="1002141"/>
                      <a:pt x="378615" y="936460"/>
                      <a:pt x="335208" y="1087152"/>
                    </a:cubicBezTo>
                    <a:cubicBezTo>
                      <a:pt x="291801" y="1237844"/>
                      <a:pt x="286524" y="1702060"/>
                      <a:pt x="258178" y="1839358"/>
                    </a:cubicBezTo>
                    <a:lnTo>
                      <a:pt x="177894" y="1794975"/>
                    </a:lnTo>
                    <a:lnTo>
                      <a:pt x="62666" y="1916671"/>
                    </a:lnTo>
                    <a:lnTo>
                      <a:pt x="0" y="304904"/>
                    </a:lnTo>
                    <a:lnTo>
                      <a:pt x="205340" y="304904"/>
                    </a:lnTo>
                    <a:lnTo>
                      <a:pt x="263189" y="181993"/>
                    </a:lnTo>
                    <a:cubicBezTo>
                      <a:pt x="279092" y="148205"/>
                      <a:pt x="319374" y="133706"/>
                      <a:pt x="353163" y="149609"/>
                    </a:cubicBezTo>
                    <a:close/>
                  </a:path>
                </a:pathLst>
              </a:custGeom>
              <a:grpFill/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64" name="二等辺三角形 58">
                <a:extLst>
                  <a:ext uri="{FF2B5EF4-FFF2-40B4-BE49-F238E27FC236}">
                    <a16:creationId xmlns:a16="http://schemas.microsoft.com/office/drawing/2014/main" id="{9A64258B-484D-4C5A-BE9C-4CCCB28D1D81}"/>
                  </a:ext>
                </a:extLst>
              </p:cNvPr>
              <p:cNvSpPr/>
              <p:nvPr/>
            </p:nvSpPr>
            <p:spPr>
              <a:xfrm>
                <a:off x="8961116" y="10748195"/>
                <a:ext cx="313329" cy="232576"/>
              </a:xfrm>
              <a:custGeom>
                <a:avLst/>
                <a:gdLst>
                  <a:gd name="connsiteX0" fmla="*/ 0 w 433673"/>
                  <a:gd name="connsiteY0" fmla="*/ 206734 h 206734"/>
                  <a:gd name="connsiteX1" fmla="*/ 328156 w 433673"/>
                  <a:gd name="connsiteY1" fmla="*/ 0 h 206734"/>
                  <a:gd name="connsiteX2" fmla="*/ 433673 w 433673"/>
                  <a:gd name="connsiteY2" fmla="*/ 206734 h 206734"/>
                  <a:gd name="connsiteX3" fmla="*/ 0 w 433673"/>
                  <a:gd name="connsiteY3" fmla="*/ 206734 h 206734"/>
                  <a:gd name="connsiteX0" fmla="*/ 811 w 434484"/>
                  <a:gd name="connsiteY0" fmla="*/ 206734 h 232576"/>
                  <a:gd name="connsiteX1" fmla="*/ 328967 w 434484"/>
                  <a:gd name="connsiteY1" fmla="*/ 0 h 232576"/>
                  <a:gd name="connsiteX2" fmla="*/ 434484 w 434484"/>
                  <a:gd name="connsiteY2" fmla="*/ 206734 h 232576"/>
                  <a:gd name="connsiteX3" fmla="*/ 811 w 434484"/>
                  <a:gd name="connsiteY3" fmla="*/ 206734 h 232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4484" h="232576">
                    <a:moveTo>
                      <a:pt x="811" y="206734"/>
                    </a:moveTo>
                    <a:cubicBezTo>
                      <a:pt x="-16775" y="172278"/>
                      <a:pt x="256688" y="0"/>
                      <a:pt x="328967" y="0"/>
                    </a:cubicBezTo>
                    <a:lnTo>
                      <a:pt x="434484" y="206734"/>
                    </a:lnTo>
                    <a:cubicBezTo>
                      <a:pt x="379791" y="241190"/>
                      <a:pt x="18397" y="241190"/>
                      <a:pt x="811" y="206734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</p:grpSp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796DD031-8390-45A7-8F0C-24313FED99BB}"/>
                </a:ext>
              </a:extLst>
            </p:cNvPr>
            <p:cNvGrpSpPr/>
            <p:nvPr/>
          </p:nvGrpSpPr>
          <p:grpSpPr>
            <a:xfrm>
              <a:off x="2745232" y="9128322"/>
              <a:ext cx="459465" cy="1642454"/>
              <a:chOff x="2260923" y="9378797"/>
              <a:chExt cx="459465" cy="1642454"/>
            </a:xfrm>
          </p:grpSpPr>
          <p:sp>
            <p:nvSpPr>
              <p:cNvPr id="58" name="フローチャート: 手作業 57">
                <a:extLst>
                  <a:ext uri="{FF2B5EF4-FFF2-40B4-BE49-F238E27FC236}">
                    <a16:creationId xmlns:a16="http://schemas.microsoft.com/office/drawing/2014/main" id="{F32CEDA7-24A6-4448-B7E3-2E16D0F9227F}"/>
                  </a:ext>
                </a:extLst>
              </p:cNvPr>
              <p:cNvSpPr/>
              <p:nvPr/>
            </p:nvSpPr>
            <p:spPr>
              <a:xfrm>
                <a:off x="2407059" y="9378797"/>
                <a:ext cx="313329" cy="1611767"/>
              </a:xfrm>
              <a:prstGeom prst="flowChartManualOperation">
                <a:avLst/>
              </a:pr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60" name="二等辺三角形 58">
                <a:extLst>
                  <a:ext uri="{FF2B5EF4-FFF2-40B4-BE49-F238E27FC236}">
                    <a16:creationId xmlns:a16="http://schemas.microsoft.com/office/drawing/2014/main" id="{8198A496-B4E6-485F-A16C-32DF4FB5DA12}"/>
                  </a:ext>
                </a:extLst>
              </p:cNvPr>
              <p:cNvSpPr/>
              <p:nvPr/>
            </p:nvSpPr>
            <p:spPr>
              <a:xfrm>
                <a:off x="2260923" y="10788675"/>
                <a:ext cx="313329" cy="232576"/>
              </a:xfrm>
              <a:custGeom>
                <a:avLst/>
                <a:gdLst>
                  <a:gd name="connsiteX0" fmla="*/ 0 w 433673"/>
                  <a:gd name="connsiteY0" fmla="*/ 206734 h 206734"/>
                  <a:gd name="connsiteX1" fmla="*/ 328156 w 433673"/>
                  <a:gd name="connsiteY1" fmla="*/ 0 h 206734"/>
                  <a:gd name="connsiteX2" fmla="*/ 433673 w 433673"/>
                  <a:gd name="connsiteY2" fmla="*/ 206734 h 206734"/>
                  <a:gd name="connsiteX3" fmla="*/ 0 w 433673"/>
                  <a:gd name="connsiteY3" fmla="*/ 206734 h 206734"/>
                  <a:gd name="connsiteX0" fmla="*/ 811 w 434484"/>
                  <a:gd name="connsiteY0" fmla="*/ 206734 h 232576"/>
                  <a:gd name="connsiteX1" fmla="*/ 328967 w 434484"/>
                  <a:gd name="connsiteY1" fmla="*/ 0 h 232576"/>
                  <a:gd name="connsiteX2" fmla="*/ 434484 w 434484"/>
                  <a:gd name="connsiteY2" fmla="*/ 206734 h 232576"/>
                  <a:gd name="connsiteX3" fmla="*/ 811 w 434484"/>
                  <a:gd name="connsiteY3" fmla="*/ 206734 h 2325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4484" h="232576">
                    <a:moveTo>
                      <a:pt x="811" y="206734"/>
                    </a:moveTo>
                    <a:cubicBezTo>
                      <a:pt x="-16775" y="172278"/>
                      <a:pt x="256688" y="0"/>
                      <a:pt x="328967" y="0"/>
                    </a:cubicBezTo>
                    <a:lnTo>
                      <a:pt x="434484" y="206734"/>
                    </a:lnTo>
                    <a:cubicBezTo>
                      <a:pt x="379791" y="241190"/>
                      <a:pt x="18397" y="241190"/>
                      <a:pt x="811" y="206734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</p:grpSp>
        <p:sp>
          <p:nvSpPr>
            <p:cNvPr id="56" name="フリーフォーム: 図形 55">
              <a:extLst>
                <a:ext uri="{FF2B5EF4-FFF2-40B4-BE49-F238E27FC236}">
                  <a16:creationId xmlns:a16="http://schemas.microsoft.com/office/drawing/2014/main" id="{C8A3A991-7AAC-4540-A77C-6B835CD5C3C1}"/>
                </a:ext>
              </a:extLst>
            </p:cNvPr>
            <p:cNvSpPr/>
            <p:nvPr/>
          </p:nvSpPr>
          <p:spPr>
            <a:xfrm>
              <a:off x="2606795" y="7946822"/>
              <a:ext cx="2674754" cy="2826745"/>
            </a:xfrm>
            <a:custGeom>
              <a:avLst/>
              <a:gdLst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521524 w 2809837"/>
                <a:gd name="connsiteY32" fmla="*/ 1572875 h 3105115"/>
                <a:gd name="connsiteX33" fmla="*/ 457732 w 2809837"/>
                <a:gd name="connsiteY33" fmla="*/ 1550284 h 3105115"/>
                <a:gd name="connsiteX34" fmla="*/ 80962 w 2809837"/>
                <a:gd name="connsiteY34" fmla="*/ 1201562 h 3105115"/>
                <a:gd name="connsiteX35" fmla="*/ 75506 w 2809837"/>
                <a:gd name="connsiteY35" fmla="*/ 1151017 h 3105115"/>
                <a:gd name="connsiteX36" fmla="*/ 63660 w 2809837"/>
                <a:gd name="connsiteY36" fmla="*/ 1123268 h 3105115"/>
                <a:gd name="connsiteX37" fmla="*/ 0 w 2809837"/>
                <a:gd name="connsiteY37" fmla="*/ 720455 h 3105115"/>
                <a:gd name="connsiteX38" fmla="*/ 372753 w 2809837"/>
                <a:gd name="connsiteY38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75506 w 2809837"/>
                <a:gd name="connsiteY34" fmla="*/ 1151017 h 3105115"/>
                <a:gd name="connsiteX35" fmla="*/ 63660 w 2809837"/>
                <a:gd name="connsiteY35" fmla="*/ 1123268 h 3105115"/>
                <a:gd name="connsiteX36" fmla="*/ 0 w 2809837"/>
                <a:gd name="connsiteY36" fmla="*/ 720455 h 3105115"/>
                <a:gd name="connsiteX37" fmla="*/ 372753 w 2809837"/>
                <a:gd name="connsiteY37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63660 w 2809837"/>
                <a:gd name="connsiteY34" fmla="*/ 1123268 h 3105115"/>
                <a:gd name="connsiteX35" fmla="*/ 0 w 2809837"/>
                <a:gd name="connsiteY35" fmla="*/ 720455 h 3105115"/>
                <a:gd name="connsiteX36" fmla="*/ 372753 w 2809837"/>
                <a:gd name="connsiteY36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56124 w 2809837"/>
                <a:gd name="connsiteY34" fmla="*/ 1120756 h 3105115"/>
                <a:gd name="connsiteX35" fmla="*/ 0 w 2809837"/>
                <a:gd name="connsiteY35" fmla="*/ 720455 h 3105115"/>
                <a:gd name="connsiteX36" fmla="*/ 372753 w 2809837"/>
                <a:gd name="connsiteY36" fmla="*/ 0 h 3105115"/>
                <a:gd name="connsiteX0" fmla="*/ 372753 w 2809837"/>
                <a:gd name="connsiteY0" fmla="*/ 0 h 3105115"/>
                <a:gd name="connsiteX1" fmla="*/ 737933 w 2809837"/>
                <a:gd name="connsiteY1" fmla="*/ 575259 h 3105115"/>
                <a:gd name="connsiteX2" fmla="*/ 788550 w 2809837"/>
                <a:gd name="connsiteY2" fmla="*/ 642020 h 3105115"/>
                <a:gd name="connsiteX3" fmla="*/ 1007875 w 2809837"/>
                <a:gd name="connsiteY3" fmla="*/ 610170 h 3105115"/>
                <a:gd name="connsiteX4" fmla="*/ 1157165 w 2809837"/>
                <a:gd name="connsiteY4" fmla="*/ 542411 h 3105115"/>
                <a:gd name="connsiteX5" fmla="*/ 1817020 w 2809837"/>
                <a:gd name="connsiteY5" fmla="*/ 299916 h 3105115"/>
                <a:gd name="connsiteX6" fmla="*/ 2806783 w 2809837"/>
                <a:gd name="connsiteY6" fmla="*/ 941458 h 3105115"/>
                <a:gd name="connsiteX7" fmla="*/ 2775983 w 2809837"/>
                <a:gd name="connsiteY7" fmla="*/ 1150921 h 3105115"/>
                <a:gd name="connsiteX8" fmla="*/ 2765432 w 2809837"/>
                <a:gd name="connsiteY8" fmla="*/ 1175483 h 3105115"/>
                <a:gd name="connsiteX9" fmla="*/ 2768060 w 2809837"/>
                <a:gd name="connsiteY9" fmla="*/ 1197481 h 3105115"/>
                <a:gd name="connsiteX10" fmla="*/ 2748857 w 2809837"/>
                <a:gd name="connsiteY10" fmla="*/ 1409332 h 3105115"/>
                <a:gd name="connsiteX11" fmla="*/ 2675482 w 2809837"/>
                <a:gd name="connsiteY11" fmla="*/ 1608995 h 3105115"/>
                <a:gd name="connsiteX12" fmla="*/ 2669201 w 2809837"/>
                <a:gd name="connsiteY12" fmla="*/ 1618982 h 3105115"/>
                <a:gd name="connsiteX13" fmla="*/ 2809837 w 2809837"/>
                <a:gd name="connsiteY13" fmla="*/ 1900646 h 3105115"/>
                <a:gd name="connsiteX14" fmla="*/ 2795652 w 2809837"/>
                <a:gd name="connsiteY14" fmla="*/ 1912791 h 3105115"/>
                <a:gd name="connsiteX15" fmla="*/ 2807642 w 2809837"/>
                <a:gd name="connsiteY15" fmla="*/ 1916944 h 3105115"/>
                <a:gd name="connsiteX16" fmla="*/ 2325275 w 2809837"/>
                <a:gd name="connsiteY16" fmla="*/ 3080598 h 3105115"/>
                <a:gd name="connsiteX17" fmla="*/ 2183721 w 2809837"/>
                <a:gd name="connsiteY17" fmla="*/ 3031563 h 3105115"/>
                <a:gd name="connsiteX18" fmla="*/ 2480130 w 2809837"/>
                <a:gd name="connsiteY18" fmla="*/ 1976878 h 3105115"/>
                <a:gd name="connsiteX19" fmla="*/ 2319465 w 2809837"/>
                <a:gd name="connsiteY19" fmla="*/ 1862723 h 3105115"/>
                <a:gd name="connsiteX20" fmla="*/ 2285264 w 2809837"/>
                <a:gd name="connsiteY20" fmla="*/ 1860397 h 3105115"/>
                <a:gd name="connsiteX21" fmla="*/ 2112863 w 2809837"/>
                <a:gd name="connsiteY21" fmla="*/ 1726765 h 3105115"/>
                <a:gd name="connsiteX22" fmla="*/ 2084400 w 2809837"/>
                <a:gd name="connsiteY22" fmla="*/ 1667465 h 3105115"/>
                <a:gd name="connsiteX23" fmla="*/ 1897047 w 2809837"/>
                <a:gd name="connsiteY23" fmla="*/ 1692182 h 3105115"/>
                <a:gd name="connsiteX24" fmla="*/ 1704826 w 2809837"/>
                <a:gd name="connsiteY24" fmla="*/ 1689041 h 3105115"/>
                <a:gd name="connsiteX25" fmla="*/ 1574880 w 2809837"/>
                <a:gd name="connsiteY25" fmla="*/ 1667230 h 3105115"/>
                <a:gd name="connsiteX26" fmla="*/ 1478831 w 2809837"/>
                <a:gd name="connsiteY26" fmla="*/ 1681178 h 3105115"/>
                <a:gd name="connsiteX27" fmla="*/ 1243353 w 2809837"/>
                <a:gd name="connsiteY27" fmla="*/ 1692283 h 3105115"/>
                <a:gd name="connsiteX28" fmla="*/ 1022168 w 2809837"/>
                <a:gd name="connsiteY28" fmla="*/ 1682503 h 3105115"/>
                <a:gd name="connsiteX29" fmla="*/ 879869 w 2809837"/>
                <a:gd name="connsiteY29" fmla="*/ 1663185 h 3105115"/>
                <a:gd name="connsiteX30" fmla="*/ 797341 w 2809837"/>
                <a:gd name="connsiteY30" fmla="*/ 3105115 h 3105115"/>
                <a:gd name="connsiteX31" fmla="*/ 609220 w 2809837"/>
                <a:gd name="connsiteY31" fmla="*/ 3105115 h 3105115"/>
                <a:gd name="connsiteX32" fmla="*/ 457732 w 2809837"/>
                <a:gd name="connsiteY32" fmla="*/ 1550284 h 3105115"/>
                <a:gd name="connsiteX33" fmla="*/ 80962 w 2809837"/>
                <a:gd name="connsiteY33" fmla="*/ 1201562 h 3105115"/>
                <a:gd name="connsiteX34" fmla="*/ 0 w 2809837"/>
                <a:gd name="connsiteY34" fmla="*/ 720455 h 3105115"/>
                <a:gd name="connsiteX35" fmla="*/ 372753 w 2809837"/>
                <a:gd name="connsiteY35" fmla="*/ 0 h 3105115"/>
                <a:gd name="connsiteX0" fmla="*/ 374593 w 2811677"/>
                <a:gd name="connsiteY0" fmla="*/ 0 h 3105115"/>
                <a:gd name="connsiteX1" fmla="*/ 739773 w 2811677"/>
                <a:gd name="connsiteY1" fmla="*/ 575259 h 3105115"/>
                <a:gd name="connsiteX2" fmla="*/ 790390 w 2811677"/>
                <a:gd name="connsiteY2" fmla="*/ 642020 h 3105115"/>
                <a:gd name="connsiteX3" fmla="*/ 1009715 w 2811677"/>
                <a:gd name="connsiteY3" fmla="*/ 610170 h 3105115"/>
                <a:gd name="connsiteX4" fmla="*/ 1159005 w 2811677"/>
                <a:gd name="connsiteY4" fmla="*/ 542411 h 3105115"/>
                <a:gd name="connsiteX5" fmla="*/ 1818860 w 2811677"/>
                <a:gd name="connsiteY5" fmla="*/ 299916 h 3105115"/>
                <a:gd name="connsiteX6" fmla="*/ 2808623 w 2811677"/>
                <a:gd name="connsiteY6" fmla="*/ 941458 h 3105115"/>
                <a:gd name="connsiteX7" fmla="*/ 2777823 w 2811677"/>
                <a:gd name="connsiteY7" fmla="*/ 1150921 h 3105115"/>
                <a:gd name="connsiteX8" fmla="*/ 2767272 w 2811677"/>
                <a:gd name="connsiteY8" fmla="*/ 1175483 h 3105115"/>
                <a:gd name="connsiteX9" fmla="*/ 2769900 w 2811677"/>
                <a:gd name="connsiteY9" fmla="*/ 1197481 h 3105115"/>
                <a:gd name="connsiteX10" fmla="*/ 2750697 w 2811677"/>
                <a:gd name="connsiteY10" fmla="*/ 1409332 h 3105115"/>
                <a:gd name="connsiteX11" fmla="*/ 2677322 w 2811677"/>
                <a:gd name="connsiteY11" fmla="*/ 1608995 h 3105115"/>
                <a:gd name="connsiteX12" fmla="*/ 2671041 w 2811677"/>
                <a:gd name="connsiteY12" fmla="*/ 1618982 h 3105115"/>
                <a:gd name="connsiteX13" fmla="*/ 2811677 w 2811677"/>
                <a:gd name="connsiteY13" fmla="*/ 1900646 h 3105115"/>
                <a:gd name="connsiteX14" fmla="*/ 2797492 w 2811677"/>
                <a:gd name="connsiteY14" fmla="*/ 1912791 h 3105115"/>
                <a:gd name="connsiteX15" fmla="*/ 2809482 w 2811677"/>
                <a:gd name="connsiteY15" fmla="*/ 1916944 h 3105115"/>
                <a:gd name="connsiteX16" fmla="*/ 2327115 w 2811677"/>
                <a:gd name="connsiteY16" fmla="*/ 3080598 h 3105115"/>
                <a:gd name="connsiteX17" fmla="*/ 2185561 w 2811677"/>
                <a:gd name="connsiteY17" fmla="*/ 3031563 h 3105115"/>
                <a:gd name="connsiteX18" fmla="*/ 2481970 w 2811677"/>
                <a:gd name="connsiteY18" fmla="*/ 1976878 h 3105115"/>
                <a:gd name="connsiteX19" fmla="*/ 2321305 w 2811677"/>
                <a:gd name="connsiteY19" fmla="*/ 1862723 h 3105115"/>
                <a:gd name="connsiteX20" fmla="*/ 2287104 w 2811677"/>
                <a:gd name="connsiteY20" fmla="*/ 1860397 h 3105115"/>
                <a:gd name="connsiteX21" fmla="*/ 2114703 w 2811677"/>
                <a:gd name="connsiteY21" fmla="*/ 1726765 h 3105115"/>
                <a:gd name="connsiteX22" fmla="*/ 2086240 w 2811677"/>
                <a:gd name="connsiteY22" fmla="*/ 1667465 h 3105115"/>
                <a:gd name="connsiteX23" fmla="*/ 1898887 w 2811677"/>
                <a:gd name="connsiteY23" fmla="*/ 1692182 h 3105115"/>
                <a:gd name="connsiteX24" fmla="*/ 1706666 w 2811677"/>
                <a:gd name="connsiteY24" fmla="*/ 1689041 h 3105115"/>
                <a:gd name="connsiteX25" fmla="*/ 1576720 w 2811677"/>
                <a:gd name="connsiteY25" fmla="*/ 1667230 h 3105115"/>
                <a:gd name="connsiteX26" fmla="*/ 1480671 w 2811677"/>
                <a:gd name="connsiteY26" fmla="*/ 1681178 h 3105115"/>
                <a:gd name="connsiteX27" fmla="*/ 1245193 w 2811677"/>
                <a:gd name="connsiteY27" fmla="*/ 1692283 h 3105115"/>
                <a:gd name="connsiteX28" fmla="*/ 1024008 w 2811677"/>
                <a:gd name="connsiteY28" fmla="*/ 1682503 h 3105115"/>
                <a:gd name="connsiteX29" fmla="*/ 881709 w 2811677"/>
                <a:gd name="connsiteY29" fmla="*/ 1663185 h 3105115"/>
                <a:gd name="connsiteX30" fmla="*/ 799181 w 2811677"/>
                <a:gd name="connsiteY30" fmla="*/ 3105115 h 3105115"/>
                <a:gd name="connsiteX31" fmla="*/ 611060 w 2811677"/>
                <a:gd name="connsiteY31" fmla="*/ 3105115 h 3105115"/>
                <a:gd name="connsiteX32" fmla="*/ 459572 w 2811677"/>
                <a:gd name="connsiteY32" fmla="*/ 1550284 h 3105115"/>
                <a:gd name="connsiteX33" fmla="*/ 82802 w 2811677"/>
                <a:gd name="connsiteY33" fmla="*/ 1201562 h 3105115"/>
                <a:gd name="connsiteX34" fmla="*/ 1840 w 2811677"/>
                <a:gd name="connsiteY34" fmla="*/ 720455 h 3105115"/>
                <a:gd name="connsiteX35" fmla="*/ 374593 w 2811677"/>
                <a:gd name="connsiteY35" fmla="*/ 0 h 3105115"/>
                <a:gd name="connsiteX0" fmla="*/ 372879 w 2809963"/>
                <a:gd name="connsiteY0" fmla="*/ 0 h 3105115"/>
                <a:gd name="connsiteX1" fmla="*/ 738059 w 2809963"/>
                <a:gd name="connsiteY1" fmla="*/ 575259 h 3105115"/>
                <a:gd name="connsiteX2" fmla="*/ 788676 w 2809963"/>
                <a:gd name="connsiteY2" fmla="*/ 642020 h 3105115"/>
                <a:gd name="connsiteX3" fmla="*/ 1008001 w 2809963"/>
                <a:gd name="connsiteY3" fmla="*/ 610170 h 3105115"/>
                <a:gd name="connsiteX4" fmla="*/ 1157291 w 2809963"/>
                <a:gd name="connsiteY4" fmla="*/ 542411 h 3105115"/>
                <a:gd name="connsiteX5" fmla="*/ 1817146 w 2809963"/>
                <a:gd name="connsiteY5" fmla="*/ 299916 h 3105115"/>
                <a:gd name="connsiteX6" fmla="*/ 2806909 w 2809963"/>
                <a:gd name="connsiteY6" fmla="*/ 941458 h 3105115"/>
                <a:gd name="connsiteX7" fmla="*/ 2776109 w 2809963"/>
                <a:gd name="connsiteY7" fmla="*/ 1150921 h 3105115"/>
                <a:gd name="connsiteX8" fmla="*/ 2765558 w 2809963"/>
                <a:gd name="connsiteY8" fmla="*/ 1175483 h 3105115"/>
                <a:gd name="connsiteX9" fmla="*/ 2768186 w 2809963"/>
                <a:gd name="connsiteY9" fmla="*/ 1197481 h 3105115"/>
                <a:gd name="connsiteX10" fmla="*/ 2748983 w 2809963"/>
                <a:gd name="connsiteY10" fmla="*/ 1409332 h 3105115"/>
                <a:gd name="connsiteX11" fmla="*/ 2675608 w 2809963"/>
                <a:gd name="connsiteY11" fmla="*/ 1608995 h 3105115"/>
                <a:gd name="connsiteX12" fmla="*/ 2669327 w 2809963"/>
                <a:gd name="connsiteY12" fmla="*/ 1618982 h 3105115"/>
                <a:gd name="connsiteX13" fmla="*/ 2809963 w 2809963"/>
                <a:gd name="connsiteY13" fmla="*/ 1900646 h 3105115"/>
                <a:gd name="connsiteX14" fmla="*/ 2795778 w 2809963"/>
                <a:gd name="connsiteY14" fmla="*/ 1912791 h 3105115"/>
                <a:gd name="connsiteX15" fmla="*/ 2807768 w 2809963"/>
                <a:gd name="connsiteY15" fmla="*/ 1916944 h 3105115"/>
                <a:gd name="connsiteX16" fmla="*/ 2325401 w 2809963"/>
                <a:gd name="connsiteY16" fmla="*/ 3080598 h 3105115"/>
                <a:gd name="connsiteX17" fmla="*/ 2183847 w 2809963"/>
                <a:gd name="connsiteY17" fmla="*/ 3031563 h 3105115"/>
                <a:gd name="connsiteX18" fmla="*/ 2480256 w 2809963"/>
                <a:gd name="connsiteY18" fmla="*/ 1976878 h 3105115"/>
                <a:gd name="connsiteX19" fmla="*/ 2319591 w 2809963"/>
                <a:gd name="connsiteY19" fmla="*/ 1862723 h 3105115"/>
                <a:gd name="connsiteX20" fmla="*/ 2285390 w 2809963"/>
                <a:gd name="connsiteY20" fmla="*/ 1860397 h 3105115"/>
                <a:gd name="connsiteX21" fmla="*/ 2112989 w 2809963"/>
                <a:gd name="connsiteY21" fmla="*/ 1726765 h 3105115"/>
                <a:gd name="connsiteX22" fmla="*/ 2084526 w 2809963"/>
                <a:gd name="connsiteY22" fmla="*/ 1667465 h 3105115"/>
                <a:gd name="connsiteX23" fmla="*/ 1897173 w 2809963"/>
                <a:gd name="connsiteY23" fmla="*/ 1692182 h 3105115"/>
                <a:gd name="connsiteX24" fmla="*/ 1704952 w 2809963"/>
                <a:gd name="connsiteY24" fmla="*/ 1689041 h 3105115"/>
                <a:gd name="connsiteX25" fmla="*/ 1575006 w 2809963"/>
                <a:gd name="connsiteY25" fmla="*/ 1667230 h 3105115"/>
                <a:gd name="connsiteX26" fmla="*/ 1478957 w 2809963"/>
                <a:gd name="connsiteY26" fmla="*/ 1681178 h 3105115"/>
                <a:gd name="connsiteX27" fmla="*/ 1243479 w 2809963"/>
                <a:gd name="connsiteY27" fmla="*/ 1692283 h 3105115"/>
                <a:gd name="connsiteX28" fmla="*/ 1022294 w 2809963"/>
                <a:gd name="connsiteY28" fmla="*/ 1682503 h 3105115"/>
                <a:gd name="connsiteX29" fmla="*/ 879995 w 2809963"/>
                <a:gd name="connsiteY29" fmla="*/ 1663185 h 3105115"/>
                <a:gd name="connsiteX30" fmla="*/ 797467 w 2809963"/>
                <a:gd name="connsiteY30" fmla="*/ 3105115 h 3105115"/>
                <a:gd name="connsiteX31" fmla="*/ 609346 w 2809963"/>
                <a:gd name="connsiteY31" fmla="*/ 3105115 h 3105115"/>
                <a:gd name="connsiteX32" fmla="*/ 457858 w 2809963"/>
                <a:gd name="connsiteY32" fmla="*/ 1550284 h 3105115"/>
                <a:gd name="connsiteX33" fmla="*/ 81088 w 2809963"/>
                <a:gd name="connsiteY33" fmla="*/ 1201562 h 3105115"/>
                <a:gd name="connsiteX34" fmla="*/ 126 w 2809963"/>
                <a:gd name="connsiteY34" fmla="*/ 720455 h 3105115"/>
                <a:gd name="connsiteX35" fmla="*/ 372879 w 2809963"/>
                <a:gd name="connsiteY35" fmla="*/ 0 h 3105115"/>
                <a:gd name="connsiteX0" fmla="*/ 336738 w 2773822"/>
                <a:gd name="connsiteY0" fmla="*/ 0 h 3105115"/>
                <a:gd name="connsiteX1" fmla="*/ 701918 w 2773822"/>
                <a:gd name="connsiteY1" fmla="*/ 575259 h 3105115"/>
                <a:gd name="connsiteX2" fmla="*/ 752535 w 2773822"/>
                <a:gd name="connsiteY2" fmla="*/ 642020 h 3105115"/>
                <a:gd name="connsiteX3" fmla="*/ 971860 w 2773822"/>
                <a:gd name="connsiteY3" fmla="*/ 610170 h 3105115"/>
                <a:gd name="connsiteX4" fmla="*/ 1121150 w 2773822"/>
                <a:gd name="connsiteY4" fmla="*/ 542411 h 3105115"/>
                <a:gd name="connsiteX5" fmla="*/ 1781005 w 2773822"/>
                <a:gd name="connsiteY5" fmla="*/ 299916 h 3105115"/>
                <a:gd name="connsiteX6" fmla="*/ 2770768 w 2773822"/>
                <a:gd name="connsiteY6" fmla="*/ 941458 h 3105115"/>
                <a:gd name="connsiteX7" fmla="*/ 2739968 w 2773822"/>
                <a:gd name="connsiteY7" fmla="*/ 1150921 h 3105115"/>
                <a:gd name="connsiteX8" fmla="*/ 2729417 w 2773822"/>
                <a:gd name="connsiteY8" fmla="*/ 1175483 h 3105115"/>
                <a:gd name="connsiteX9" fmla="*/ 2732045 w 2773822"/>
                <a:gd name="connsiteY9" fmla="*/ 1197481 h 3105115"/>
                <a:gd name="connsiteX10" fmla="*/ 2712842 w 2773822"/>
                <a:gd name="connsiteY10" fmla="*/ 1409332 h 3105115"/>
                <a:gd name="connsiteX11" fmla="*/ 2639467 w 2773822"/>
                <a:gd name="connsiteY11" fmla="*/ 1608995 h 3105115"/>
                <a:gd name="connsiteX12" fmla="*/ 2633186 w 2773822"/>
                <a:gd name="connsiteY12" fmla="*/ 1618982 h 3105115"/>
                <a:gd name="connsiteX13" fmla="*/ 2773822 w 2773822"/>
                <a:gd name="connsiteY13" fmla="*/ 1900646 h 3105115"/>
                <a:gd name="connsiteX14" fmla="*/ 2759637 w 2773822"/>
                <a:gd name="connsiteY14" fmla="*/ 1912791 h 3105115"/>
                <a:gd name="connsiteX15" fmla="*/ 2771627 w 2773822"/>
                <a:gd name="connsiteY15" fmla="*/ 1916944 h 3105115"/>
                <a:gd name="connsiteX16" fmla="*/ 2289260 w 2773822"/>
                <a:gd name="connsiteY16" fmla="*/ 3080598 h 3105115"/>
                <a:gd name="connsiteX17" fmla="*/ 2147706 w 2773822"/>
                <a:gd name="connsiteY17" fmla="*/ 3031563 h 3105115"/>
                <a:gd name="connsiteX18" fmla="*/ 2444115 w 2773822"/>
                <a:gd name="connsiteY18" fmla="*/ 1976878 h 3105115"/>
                <a:gd name="connsiteX19" fmla="*/ 2283450 w 2773822"/>
                <a:gd name="connsiteY19" fmla="*/ 1862723 h 3105115"/>
                <a:gd name="connsiteX20" fmla="*/ 2249249 w 2773822"/>
                <a:gd name="connsiteY20" fmla="*/ 1860397 h 3105115"/>
                <a:gd name="connsiteX21" fmla="*/ 2076848 w 2773822"/>
                <a:gd name="connsiteY21" fmla="*/ 1726765 h 3105115"/>
                <a:gd name="connsiteX22" fmla="*/ 2048385 w 2773822"/>
                <a:gd name="connsiteY22" fmla="*/ 1667465 h 3105115"/>
                <a:gd name="connsiteX23" fmla="*/ 1861032 w 2773822"/>
                <a:gd name="connsiteY23" fmla="*/ 1692182 h 3105115"/>
                <a:gd name="connsiteX24" fmla="*/ 1668811 w 2773822"/>
                <a:gd name="connsiteY24" fmla="*/ 1689041 h 3105115"/>
                <a:gd name="connsiteX25" fmla="*/ 1538865 w 2773822"/>
                <a:gd name="connsiteY25" fmla="*/ 1667230 h 3105115"/>
                <a:gd name="connsiteX26" fmla="*/ 1442816 w 2773822"/>
                <a:gd name="connsiteY26" fmla="*/ 1681178 h 3105115"/>
                <a:gd name="connsiteX27" fmla="*/ 1207338 w 2773822"/>
                <a:gd name="connsiteY27" fmla="*/ 1692283 h 3105115"/>
                <a:gd name="connsiteX28" fmla="*/ 986153 w 2773822"/>
                <a:gd name="connsiteY28" fmla="*/ 1682503 h 3105115"/>
                <a:gd name="connsiteX29" fmla="*/ 843854 w 2773822"/>
                <a:gd name="connsiteY29" fmla="*/ 1663185 h 3105115"/>
                <a:gd name="connsiteX30" fmla="*/ 761326 w 2773822"/>
                <a:gd name="connsiteY30" fmla="*/ 3105115 h 3105115"/>
                <a:gd name="connsiteX31" fmla="*/ 573205 w 2773822"/>
                <a:gd name="connsiteY31" fmla="*/ 3105115 h 3105115"/>
                <a:gd name="connsiteX32" fmla="*/ 421717 w 2773822"/>
                <a:gd name="connsiteY32" fmla="*/ 1550284 h 3105115"/>
                <a:gd name="connsiteX33" fmla="*/ 44947 w 2773822"/>
                <a:gd name="connsiteY33" fmla="*/ 1201562 h 3105115"/>
                <a:gd name="connsiteX34" fmla="*/ 318 w 2773822"/>
                <a:gd name="connsiteY34" fmla="*/ 690177 h 3105115"/>
                <a:gd name="connsiteX35" fmla="*/ 336738 w 2773822"/>
                <a:gd name="connsiteY35" fmla="*/ 0 h 3105115"/>
                <a:gd name="connsiteX0" fmla="*/ 347401 w 2784485"/>
                <a:gd name="connsiteY0" fmla="*/ 0 h 3105115"/>
                <a:gd name="connsiteX1" fmla="*/ 712581 w 2784485"/>
                <a:gd name="connsiteY1" fmla="*/ 575259 h 3105115"/>
                <a:gd name="connsiteX2" fmla="*/ 763198 w 2784485"/>
                <a:gd name="connsiteY2" fmla="*/ 642020 h 3105115"/>
                <a:gd name="connsiteX3" fmla="*/ 982523 w 2784485"/>
                <a:gd name="connsiteY3" fmla="*/ 610170 h 3105115"/>
                <a:gd name="connsiteX4" fmla="*/ 1131813 w 2784485"/>
                <a:gd name="connsiteY4" fmla="*/ 542411 h 3105115"/>
                <a:gd name="connsiteX5" fmla="*/ 1791668 w 2784485"/>
                <a:gd name="connsiteY5" fmla="*/ 299916 h 3105115"/>
                <a:gd name="connsiteX6" fmla="*/ 2781431 w 2784485"/>
                <a:gd name="connsiteY6" fmla="*/ 941458 h 3105115"/>
                <a:gd name="connsiteX7" fmla="*/ 2750631 w 2784485"/>
                <a:gd name="connsiteY7" fmla="*/ 1150921 h 3105115"/>
                <a:gd name="connsiteX8" fmla="*/ 2740080 w 2784485"/>
                <a:gd name="connsiteY8" fmla="*/ 1175483 h 3105115"/>
                <a:gd name="connsiteX9" fmla="*/ 2742708 w 2784485"/>
                <a:gd name="connsiteY9" fmla="*/ 1197481 h 3105115"/>
                <a:gd name="connsiteX10" fmla="*/ 2723505 w 2784485"/>
                <a:gd name="connsiteY10" fmla="*/ 1409332 h 3105115"/>
                <a:gd name="connsiteX11" fmla="*/ 2650130 w 2784485"/>
                <a:gd name="connsiteY11" fmla="*/ 1608995 h 3105115"/>
                <a:gd name="connsiteX12" fmla="*/ 2643849 w 2784485"/>
                <a:gd name="connsiteY12" fmla="*/ 1618982 h 3105115"/>
                <a:gd name="connsiteX13" fmla="*/ 2784485 w 2784485"/>
                <a:gd name="connsiteY13" fmla="*/ 1900646 h 3105115"/>
                <a:gd name="connsiteX14" fmla="*/ 2770300 w 2784485"/>
                <a:gd name="connsiteY14" fmla="*/ 1912791 h 3105115"/>
                <a:gd name="connsiteX15" fmla="*/ 2782290 w 2784485"/>
                <a:gd name="connsiteY15" fmla="*/ 1916944 h 3105115"/>
                <a:gd name="connsiteX16" fmla="*/ 2299923 w 2784485"/>
                <a:gd name="connsiteY16" fmla="*/ 3080598 h 3105115"/>
                <a:gd name="connsiteX17" fmla="*/ 2158369 w 2784485"/>
                <a:gd name="connsiteY17" fmla="*/ 3031563 h 3105115"/>
                <a:gd name="connsiteX18" fmla="*/ 2454778 w 2784485"/>
                <a:gd name="connsiteY18" fmla="*/ 1976878 h 3105115"/>
                <a:gd name="connsiteX19" fmla="*/ 2294113 w 2784485"/>
                <a:gd name="connsiteY19" fmla="*/ 1862723 h 3105115"/>
                <a:gd name="connsiteX20" fmla="*/ 2259912 w 2784485"/>
                <a:gd name="connsiteY20" fmla="*/ 1860397 h 3105115"/>
                <a:gd name="connsiteX21" fmla="*/ 2087511 w 2784485"/>
                <a:gd name="connsiteY21" fmla="*/ 1726765 h 3105115"/>
                <a:gd name="connsiteX22" fmla="*/ 2059048 w 2784485"/>
                <a:gd name="connsiteY22" fmla="*/ 1667465 h 3105115"/>
                <a:gd name="connsiteX23" fmla="*/ 1871695 w 2784485"/>
                <a:gd name="connsiteY23" fmla="*/ 1692182 h 3105115"/>
                <a:gd name="connsiteX24" fmla="*/ 1679474 w 2784485"/>
                <a:gd name="connsiteY24" fmla="*/ 1689041 h 3105115"/>
                <a:gd name="connsiteX25" fmla="*/ 1549528 w 2784485"/>
                <a:gd name="connsiteY25" fmla="*/ 1667230 h 3105115"/>
                <a:gd name="connsiteX26" fmla="*/ 1453479 w 2784485"/>
                <a:gd name="connsiteY26" fmla="*/ 1681178 h 3105115"/>
                <a:gd name="connsiteX27" fmla="*/ 1218001 w 2784485"/>
                <a:gd name="connsiteY27" fmla="*/ 1692283 h 3105115"/>
                <a:gd name="connsiteX28" fmla="*/ 996816 w 2784485"/>
                <a:gd name="connsiteY28" fmla="*/ 1682503 h 3105115"/>
                <a:gd name="connsiteX29" fmla="*/ 854517 w 2784485"/>
                <a:gd name="connsiteY29" fmla="*/ 1663185 h 3105115"/>
                <a:gd name="connsiteX30" fmla="*/ 771989 w 2784485"/>
                <a:gd name="connsiteY30" fmla="*/ 3105115 h 3105115"/>
                <a:gd name="connsiteX31" fmla="*/ 583868 w 2784485"/>
                <a:gd name="connsiteY31" fmla="*/ 3105115 h 3105115"/>
                <a:gd name="connsiteX32" fmla="*/ 432380 w 2784485"/>
                <a:gd name="connsiteY32" fmla="*/ 1550284 h 3105115"/>
                <a:gd name="connsiteX33" fmla="*/ 55610 w 2784485"/>
                <a:gd name="connsiteY33" fmla="*/ 1201562 h 3105115"/>
                <a:gd name="connsiteX34" fmla="*/ 10981 w 2784485"/>
                <a:gd name="connsiteY34" fmla="*/ 690177 h 3105115"/>
                <a:gd name="connsiteX35" fmla="*/ 347401 w 2784485"/>
                <a:gd name="connsiteY35" fmla="*/ 0 h 3105115"/>
                <a:gd name="connsiteX0" fmla="*/ 347401 w 2784485"/>
                <a:gd name="connsiteY0" fmla="*/ 0 h 3105115"/>
                <a:gd name="connsiteX1" fmla="*/ 712581 w 2784485"/>
                <a:gd name="connsiteY1" fmla="*/ 575259 h 3105115"/>
                <a:gd name="connsiteX2" fmla="*/ 763198 w 2784485"/>
                <a:gd name="connsiteY2" fmla="*/ 642020 h 3105115"/>
                <a:gd name="connsiteX3" fmla="*/ 982523 w 2784485"/>
                <a:gd name="connsiteY3" fmla="*/ 610170 h 3105115"/>
                <a:gd name="connsiteX4" fmla="*/ 1131813 w 2784485"/>
                <a:gd name="connsiteY4" fmla="*/ 542411 h 3105115"/>
                <a:gd name="connsiteX5" fmla="*/ 1791668 w 2784485"/>
                <a:gd name="connsiteY5" fmla="*/ 299916 h 3105115"/>
                <a:gd name="connsiteX6" fmla="*/ 2781431 w 2784485"/>
                <a:gd name="connsiteY6" fmla="*/ 941458 h 3105115"/>
                <a:gd name="connsiteX7" fmla="*/ 2750631 w 2784485"/>
                <a:gd name="connsiteY7" fmla="*/ 1150921 h 3105115"/>
                <a:gd name="connsiteX8" fmla="*/ 2740080 w 2784485"/>
                <a:gd name="connsiteY8" fmla="*/ 1175483 h 3105115"/>
                <a:gd name="connsiteX9" fmla="*/ 2742708 w 2784485"/>
                <a:gd name="connsiteY9" fmla="*/ 1197481 h 3105115"/>
                <a:gd name="connsiteX10" fmla="*/ 2723505 w 2784485"/>
                <a:gd name="connsiteY10" fmla="*/ 1409332 h 3105115"/>
                <a:gd name="connsiteX11" fmla="*/ 2650130 w 2784485"/>
                <a:gd name="connsiteY11" fmla="*/ 1608995 h 3105115"/>
                <a:gd name="connsiteX12" fmla="*/ 2643849 w 2784485"/>
                <a:gd name="connsiteY12" fmla="*/ 1618982 h 3105115"/>
                <a:gd name="connsiteX13" fmla="*/ 2784485 w 2784485"/>
                <a:gd name="connsiteY13" fmla="*/ 1900646 h 3105115"/>
                <a:gd name="connsiteX14" fmla="*/ 2770300 w 2784485"/>
                <a:gd name="connsiteY14" fmla="*/ 1912791 h 3105115"/>
                <a:gd name="connsiteX15" fmla="*/ 2299923 w 2784485"/>
                <a:gd name="connsiteY15" fmla="*/ 3080598 h 3105115"/>
                <a:gd name="connsiteX16" fmla="*/ 2158369 w 2784485"/>
                <a:gd name="connsiteY16" fmla="*/ 3031563 h 3105115"/>
                <a:gd name="connsiteX17" fmla="*/ 2454778 w 2784485"/>
                <a:gd name="connsiteY17" fmla="*/ 1976878 h 3105115"/>
                <a:gd name="connsiteX18" fmla="*/ 2294113 w 2784485"/>
                <a:gd name="connsiteY18" fmla="*/ 1862723 h 3105115"/>
                <a:gd name="connsiteX19" fmla="*/ 2259912 w 2784485"/>
                <a:gd name="connsiteY19" fmla="*/ 1860397 h 3105115"/>
                <a:gd name="connsiteX20" fmla="*/ 2087511 w 2784485"/>
                <a:gd name="connsiteY20" fmla="*/ 1726765 h 3105115"/>
                <a:gd name="connsiteX21" fmla="*/ 2059048 w 2784485"/>
                <a:gd name="connsiteY21" fmla="*/ 1667465 h 3105115"/>
                <a:gd name="connsiteX22" fmla="*/ 1871695 w 2784485"/>
                <a:gd name="connsiteY22" fmla="*/ 1692182 h 3105115"/>
                <a:gd name="connsiteX23" fmla="*/ 1679474 w 2784485"/>
                <a:gd name="connsiteY23" fmla="*/ 1689041 h 3105115"/>
                <a:gd name="connsiteX24" fmla="*/ 1549528 w 2784485"/>
                <a:gd name="connsiteY24" fmla="*/ 1667230 h 3105115"/>
                <a:gd name="connsiteX25" fmla="*/ 1453479 w 2784485"/>
                <a:gd name="connsiteY25" fmla="*/ 1681178 h 3105115"/>
                <a:gd name="connsiteX26" fmla="*/ 1218001 w 2784485"/>
                <a:gd name="connsiteY26" fmla="*/ 1692283 h 3105115"/>
                <a:gd name="connsiteX27" fmla="*/ 996816 w 2784485"/>
                <a:gd name="connsiteY27" fmla="*/ 1682503 h 3105115"/>
                <a:gd name="connsiteX28" fmla="*/ 854517 w 2784485"/>
                <a:gd name="connsiteY28" fmla="*/ 1663185 h 3105115"/>
                <a:gd name="connsiteX29" fmla="*/ 771989 w 2784485"/>
                <a:gd name="connsiteY29" fmla="*/ 3105115 h 3105115"/>
                <a:gd name="connsiteX30" fmla="*/ 583868 w 2784485"/>
                <a:gd name="connsiteY30" fmla="*/ 3105115 h 3105115"/>
                <a:gd name="connsiteX31" fmla="*/ 432380 w 2784485"/>
                <a:gd name="connsiteY31" fmla="*/ 1550284 h 3105115"/>
                <a:gd name="connsiteX32" fmla="*/ 55610 w 2784485"/>
                <a:gd name="connsiteY32" fmla="*/ 1201562 h 3105115"/>
                <a:gd name="connsiteX33" fmla="*/ 10981 w 2784485"/>
                <a:gd name="connsiteY33" fmla="*/ 690177 h 3105115"/>
                <a:gd name="connsiteX34" fmla="*/ 347401 w 2784485"/>
                <a:gd name="connsiteY34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0080 w 2782289"/>
                <a:gd name="connsiteY8" fmla="*/ 1175483 h 3105115"/>
                <a:gd name="connsiteX9" fmla="*/ 2742708 w 2782289"/>
                <a:gd name="connsiteY9" fmla="*/ 1197481 h 3105115"/>
                <a:gd name="connsiteX10" fmla="*/ 2723505 w 2782289"/>
                <a:gd name="connsiteY10" fmla="*/ 1409332 h 3105115"/>
                <a:gd name="connsiteX11" fmla="*/ 2650130 w 2782289"/>
                <a:gd name="connsiteY11" fmla="*/ 1608995 h 3105115"/>
                <a:gd name="connsiteX12" fmla="*/ 2643849 w 2782289"/>
                <a:gd name="connsiteY12" fmla="*/ 1618982 h 3105115"/>
                <a:gd name="connsiteX13" fmla="*/ 2770300 w 2782289"/>
                <a:gd name="connsiteY13" fmla="*/ 1912791 h 3105115"/>
                <a:gd name="connsiteX14" fmla="*/ 2299923 w 2782289"/>
                <a:gd name="connsiteY14" fmla="*/ 3080598 h 3105115"/>
                <a:gd name="connsiteX15" fmla="*/ 2158369 w 2782289"/>
                <a:gd name="connsiteY15" fmla="*/ 3031563 h 3105115"/>
                <a:gd name="connsiteX16" fmla="*/ 2454778 w 2782289"/>
                <a:gd name="connsiteY16" fmla="*/ 1976878 h 3105115"/>
                <a:gd name="connsiteX17" fmla="*/ 2294113 w 2782289"/>
                <a:gd name="connsiteY17" fmla="*/ 1862723 h 3105115"/>
                <a:gd name="connsiteX18" fmla="*/ 2259912 w 2782289"/>
                <a:gd name="connsiteY18" fmla="*/ 1860397 h 3105115"/>
                <a:gd name="connsiteX19" fmla="*/ 2087511 w 2782289"/>
                <a:gd name="connsiteY19" fmla="*/ 1726765 h 3105115"/>
                <a:gd name="connsiteX20" fmla="*/ 2059048 w 2782289"/>
                <a:gd name="connsiteY20" fmla="*/ 1667465 h 3105115"/>
                <a:gd name="connsiteX21" fmla="*/ 1871695 w 2782289"/>
                <a:gd name="connsiteY21" fmla="*/ 1692182 h 3105115"/>
                <a:gd name="connsiteX22" fmla="*/ 1679474 w 2782289"/>
                <a:gd name="connsiteY22" fmla="*/ 1689041 h 3105115"/>
                <a:gd name="connsiteX23" fmla="*/ 1549528 w 2782289"/>
                <a:gd name="connsiteY23" fmla="*/ 1667230 h 3105115"/>
                <a:gd name="connsiteX24" fmla="*/ 1453479 w 2782289"/>
                <a:gd name="connsiteY24" fmla="*/ 1681178 h 3105115"/>
                <a:gd name="connsiteX25" fmla="*/ 1218001 w 2782289"/>
                <a:gd name="connsiteY25" fmla="*/ 1692283 h 3105115"/>
                <a:gd name="connsiteX26" fmla="*/ 996816 w 2782289"/>
                <a:gd name="connsiteY26" fmla="*/ 1682503 h 3105115"/>
                <a:gd name="connsiteX27" fmla="*/ 854517 w 2782289"/>
                <a:gd name="connsiteY27" fmla="*/ 1663185 h 3105115"/>
                <a:gd name="connsiteX28" fmla="*/ 771989 w 2782289"/>
                <a:gd name="connsiteY28" fmla="*/ 3105115 h 3105115"/>
                <a:gd name="connsiteX29" fmla="*/ 583868 w 2782289"/>
                <a:gd name="connsiteY29" fmla="*/ 3105115 h 3105115"/>
                <a:gd name="connsiteX30" fmla="*/ 432380 w 2782289"/>
                <a:gd name="connsiteY30" fmla="*/ 1550284 h 3105115"/>
                <a:gd name="connsiteX31" fmla="*/ 55610 w 2782289"/>
                <a:gd name="connsiteY31" fmla="*/ 1201562 h 3105115"/>
                <a:gd name="connsiteX32" fmla="*/ 10981 w 2782289"/>
                <a:gd name="connsiteY32" fmla="*/ 690177 h 3105115"/>
                <a:gd name="connsiteX33" fmla="*/ 347401 w 2782289"/>
                <a:gd name="connsiteY33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0080 w 2782289"/>
                <a:gd name="connsiteY8" fmla="*/ 1175483 h 3105115"/>
                <a:gd name="connsiteX9" fmla="*/ 2742708 w 2782289"/>
                <a:gd name="connsiteY9" fmla="*/ 1197481 h 3105115"/>
                <a:gd name="connsiteX10" fmla="*/ 2723505 w 2782289"/>
                <a:gd name="connsiteY10" fmla="*/ 1409332 h 3105115"/>
                <a:gd name="connsiteX11" fmla="*/ 2650130 w 2782289"/>
                <a:gd name="connsiteY11" fmla="*/ 1608995 h 3105115"/>
                <a:gd name="connsiteX12" fmla="*/ 2643849 w 2782289"/>
                <a:gd name="connsiteY12" fmla="*/ 1618982 h 3105115"/>
                <a:gd name="connsiteX13" fmla="*/ 2770300 w 2782289"/>
                <a:gd name="connsiteY13" fmla="*/ 1912791 h 3105115"/>
                <a:gd name="connsiteX14" fmla="*/ 2299923 w 2782289"/>
                <a:gd name="connsiteY14" fmla="*/ 3080598 h 3105115"/>
                <a:gd name="connsiteX15" fmla="*/ 2158369 w 2782289"/>
                <a:gd name="connsiteY15" fmla="*/ 3031563 h 3105115"/>
                <a:gd name="connsiteX16" fmla="*/ 2454778 w 2782289"/>
                <a:gd name="connsiteY16" fmla="*/ 1976878 h 3105115"/>
                <a:gd name="connsiteX17" fmla="*/ 2259912 w 2782289"/>
                <a:gd name="connsiteY17" fmla="*/ 1860397 h 3105115"/>
                <a:gd name="connsiteX18" fmla="*/ 2087511 w 2782289"/>
                <a:gd name="connsiteY18" fmla="*/ 1726765 h 3105115"/>
                <a:gd name="connsiteX19" fmla="*/ 2059048 w 2782289"/>
                <a:gd name="connsiteY19" fmla="*/ 1667465 h 3105115"/>
                <a:gd name="connsiteX20" fmla="*/ 1871695 w 2782289"/>
                <a:gd name="connsiteY20" fmla="*/ 1692182 h 3105115"/>
                <a:gd name="connsiteX21" fmla="*/ 1679474 w 2782289"/>
                <a:gd name="connsiteY21" fmla="*/ 1689041 h 3105115"/>
                <a:gd name="connsiteX22" fmla="*/ 1549528 w 2782289"/>
                <a:gd name="connsiteY22" fmla="*/ 1667230 h 3105115"/>
                <a:gd name="connsiteX23" fmla="*/ 1453479 w 2782289"/>
                <a:gd name="connsiteY23" fmla="*/ 1681178 h 3105115"/>
                <a:gd name="connsiteX24" fmla="*/ 1218001 w 2782289"/>
                <a:gd name="connsiteY24" fmla="*/ 1692283 h 3105115"/>
                <a:gd name="connsiteX25" fmla="*/ 996816 w 2782289"/>
                <a:gd name="connsiteY25" fmla="*/ 1682503 h 3105115"/>
                <a:gd name="connsiteX26" fmla="*/ 854517 w 2782289"/>
                <a:gd name="connsiteY26" fmla="*/ 1663185 h 3105115"/>
                <a:gd name="connsiteX27" fmla="*/ 771989 w 2782289"/>
                <a:gd name="connsiteY27" fmla="*/ 3105115 h 3105115"/>
                <a:gd name="connsiteX28" fmla="*/ 583868 w 2782289"/>
                <a:gd name="connsiteY28" fmla="*/ 3105115 h 3105115"/>
                <a:gd name="connsiteX29" fmla="*/ 432380 w 2782289"/>
                <a:gd name="connsiteY29" fmla="*/ 1550284 h 3105115"/>
                <a:gd name="connsiteX30" fmla="*/ 55610 w 2782289"/>
                <a:gd name="connsiteY30" fmla="*/ 1201562 h 3105115"/>
                <a:gd name="connsiteX31" fmla="*/ 10981 w 2782289"/>
                <a:gd name="connsiteY31" fmla="*/ 690177 h 3105115"/>
                <a:gd name="connsiteX32" fmla="*/ 347401 w 2782289"/>
                <a:gd name="connsiteY32" fmla="*/ 0 h 3105115"/>
                <a:gd name="connsiteX0" fmla="*/ 347401 w 2782289"/>
                <a:gd name="connsiteY0" fmla="*/ 0 h 3105115"/>
                <a:gd name="connsiteX1" fmla="*/ 712581 w 2782289"/>
                <a:gd name="connsiteY1" fmla="*/ 575259 h 3105115"/>
                <a:gd name="connsiteX2" fmla="*/ 763198 w 2782289"/>
                <a:gd name="connsiteY2" fmla="*/ 642020 h 3105115"/>
                <a:gd name="connsiteX3" fmla="*/ 982523 w 2782289"/>
                <a:gd name="connsiteY3" fmla="*/ 610170 h 3105115"/>
                <a:gd name="connsiteX4" fmla="*/ 1131813 w 2782289"/>
                <a:gd name="connsiteY4" fmla="*/ 542411 h 3105115"/>
                <a:gd name="connsiteX5" fmla="*/ 1791668 w 2782289"/>
                <a:gd name="connsiteY5" fmla="*/ 299916 h 3105115"/>
                <a:gd name="connsiteX6" fmla="*/ 2781431 w 2782289"/>
                <a:gd name="connsiteY6" fmla="*/ 941458 h 3105115"/>
                <a:gd name="connsiteX7" fmla="*/ 2750631 w 2782289"/>
                <a:gd name="connsiteY7" fmla="*/ 1150921 h 3105115"/>
                <a:gd name="connsiteX8" fmla="*/ 2742708 w 2782289"/>
                <a:gd name="connsiteY8" fmla="*/ 1197481 h 3105115"/>
                <a:gd name="connsiteX9" fmla="*/ 2723505 w 2782289"/>
                <a:gd name="connsiteY9" fmla="*/ 1409332 h 3105115"/>
                <a:gd name="connsiteX10" fmla="*/ 2650130 w 2782289"/>
                <a:gd name="connsiteY10" fmla="*/ 1608995 h 3105115"/>
                <a:gd name="connsiteX11" fmla="*/ 2643849 w 2782289"/>
                <a:gd name="connsiteY11" fmla="*/ 1618982 h 3105115"/>
                <a:gd name="connsiteX12" fmla="*/ 2770300 w 2782289"/>
                <a:gd name="connsiteY12" fmla="*/ 1912791 h 3105115"/>
                <a:gd name="connsiteX13" fmla="*/ 2299923 w 2782289"/>
                <a:gd name="connsiteY13" fmla="*/ 3080598 h 3105115"/>
                <a:gd name="connsiteX14" fmla="*/ 2158369 w 2782289"/>
                <a:gd name="connsiteY14" fmla="*/ 3031563 h 3105115"/>
                <a:gd name="connsiteX15" fmla="*/ 2454778 w 2782289"/>
                <a:gd name="connsiteY15" fmla="*/ 1976878 h 3105115"/>
                <a:gd name="connsiteX16" fmla="*/ 2259912 w 2782289"/>
                <a:gd name="connsiteY16" fmla="*/ 1860397 h 3105115"/>
                <a:gd name="connsiteX17" fmla="*/ 2087511 w 2782289"/>
                <a:gd name="connsiteY17" fmla="*/ 1726765 h 3105115"/>
                <a:gd name="connsiteX18" fmla="*/ 2059048 w 2782289"/>
                <a:gd name="connsiteY18" fmla="*/ 1667465 h 3105115"/>
                <a:gd name="connsiteX19" fmla="*/ 1871695 w 2782289"/>
                <a:gd name="connsiteY19" fmla="*/ 1692182 h 3105115"/>
                <a:gd name="connsiteX20" fmla="*/ 1679474 w 2782289"/>
                <a:gd name="connsiteY20" fmla="*/ 1689041 h 3105115"/>
                <a:gd name="connsiteX21" fmla="*/ 1549528 w 2782289"/>
                <a:gd name="connsiteY21" fmla="*/ 1667230 h 3105115"/>
                <a:gd name="connsiteX22" fmla="*/ 1453479 w 2782289"/>
                <a:gd name="connsiteY22" fmla="*/ 1681178 h 3105115"/>
                <a:gd name="connsiteX23" fmla="*/ 1218001 w 2782289"/>
                <a:gd name="connsiteY23" fmla="*/ 1692283 h 3105115"/>
                <a:gd name="connsiteX24" fmla="*/ 996816 w 2782289"/>
                <a:gd name="connsiteY24" fmla="*/ 1682503 h 3105115"/>
                <a:gd name="connsiteX25" fmla="*/ 854517 w 2782289"/>
                <a:gd name="connsiteY25" fmla="*/ 1663185 h 3105115"/>
                <a:gd name="connsiteX26" fmla="*/ 771989 w 2782289"/>
                <a:gd name="connsiteY26" fmla="*/ 3105115 h 3105115"/>
                <a:gd name="connsiteX27" fmla="*/ 583868 w 2782289"/>
                <a:gd name="connsiteY27" fmla="*/ 3105115 h 3105115"/>
                <a:gd name="connsiteX28" fmla="*/ 432380 w 2782289"/>
                <a:gd name="connsiteY28" fmla="*/ 1550284 h 3105115"/>
                <a:gd name="connsiteX29" fmla="*/ 55610 w 2782289"/>
                <a:gd name="connsiteY29" fmla="*/ 1201562 h 3105115"/>
                <a:gd name="connsiteX30" fmla="*/ 10981 w 2782289"/>
                <a:gd name="connsiteY30" fmla="*/ 690177 h 3105115"/>
                <a:gd name="connsiteX31" fmla="*/ 347401 w 2782289"/>
                <a:gd name="connsiteY31" fmla="*/ 0 h 3105115"/>
                <a:gd name="connsiteX0" fmla="*/ 297833 w 2732721"/>
                <a:gd name="connsiteY0" fmla="*/ 0 h 3105115"/>
                <a:gd name="connsiteX1" fmla="*/ 663013 w 2732721"/>
                <a:gd name="connsiteY1" fmla="*/ 575259 h 3105115"/>
                <a:gd name="connsiteX2" fmla="*/ 713630 w 2732721"/>
                <a:gd name="connsiteY2" fmla="*/ 642020 h 3105115"/>
                <a:gd name="connsiteX3" fmla="*/ 932955 w 2732721"/>
                <a:gd name="connsiteY3" fmla="*/ 610170 h 3105115"/>
                <a:gd name="connsiteX4" fmla="*/ 1082245 w 2732721"/>
                <a:gd name="connsiteY4" fmla="*/ 542411 h 3105115"/>
                <a:gd name="connsiteX5" fmla="*/ 1742100 w 2732721"/>
                <a:gd name="connsiteY5" fmla="*/ 299916 h 3105115"/>
                <a:gd name="connsiteX6" fmla="*/ 2731863 w 2732721"/>
                <a:gd name="connsiteY6" fmla="*/ 941458 h 3105115"/>
                <a:gd name="connsiteX7" fmla="*/ 2701063 w 2732721"/>
                <a:gd name="connsiteY7" fmla="*/ 1150921 h 3105115"/>
                <a:gd name="connsiteX8" fmla="*/ 2693140 w 2732721"/>
                <a:gd name="connsiteY8" fmla="*/ 1197481 h 3105115"/>
                <a:gd name="connsiteX9" fmla="*/ 2673937 w 2732721"/>
                <a:gd name="connsiteY9" fmla="*/ 1409332 h 3105115"/>
                <a:gd name="connsiteX10" fmla="*/ 2600562 w 2732721"/>
                <a:gd name="connsiteY10" fmla="*/ 1608995 h 3105115"/>
                <a:gd name="connsiteX11" fmla="*/ 2594281 w 2732721"/>
                <a:gd name="connsiteY11" fmla="*/ 1618982 h 3105115"/>
                <a:gd name="connsiteX12" fmla="*/ 2720732 w 2732721"/>
                <a:gd name="connsiteY12" fmla="*/ 1912791 h 3105115"/>
                <a:gd name="connsiteX13" fmla="*/ 2250355 w 2732721"/>
                <a:gd name="connsiteY13" fmla="*/ 3080598 h 3105115"/>
                <a:gd name="connsiteX14" fmla="*/ 2108801 w 2732721"/>
                <a:gd name="connsiteY14" fmla="*/ 3031563 h 3105115"/>
                <a:gd name="connsiteX15" fmla="*/ 2405210 w 2732721"/>
                <a:gd name="connsiteY15" fmla="*/ 1976878 h 3105115"/>
                <a:gd name="connsiteX16" fmla="*/ 2210344 w 2732721"/>
                <a:gd name="connsiteY16" fmla="*/ 1860397 h 3105115"/>
                <a:gd name="connsiteX17" fmla="*/ 2037943 w 2732721"/>
                <a:gd name="connsiteY17" fmla="*/ 1726765 h 3105115"/>
                <a:gd name="connsiteX18" fmla="*/ 2009480 w 2732721"/>
                <a:gd name="connsiteY18" fmla="*/ 1667465 h 3105115"/>
                <a:gd name="connsiteX19" fmla="*/ 1822127 w 2732721"/>
                <a:gd name="connsiteY19" fmla="*/ 1692182 h 3105115"/>
                <a:gd name="connsiteX20" fmla="*/ 1629906 w 2732721"/>
                <a:gd name="connsiteY20" fmla="*/ 1689041 h 3105115"/>
                <a:gd name="connsiteX21" fmla="*/ 1499960 w 2732721"/>
                <a:gd name="connsiteY21" fmla="*/ 1667230 h 3105115"/>
                <a:gd name="connsiteX22" fmla="*/ 1403911 w 2732721"/>
                <a:gd name="connsiteY22" fmla="*/ 1681178 h 3105115"/>
                <a:gd name="connsiteX23" fmla="*/ 1168433 w 2732721"/>
                <a:gd name="connsiteY23" fmla="*/ 1692283 h 3105115"/>
                <a:gd name="connsiteX24" fmla="*/ 947248 w 2732721"/>
                <a:gd name="connsiteY24" fmla="*/ 1682503 h 3105115"/>
                <a:gd name="connsiteX25" fmla="*/ 804949 w 2732721"/>
                <a:gd name="connsiteY25" fmla="*/ 1663185 h 3105115"/>
                <a:gd name="connsiteX26" fmla="*/ 722421 w 2732721"/>
                <a:gd name="connsiteY26" fmla="*/ 3105115 h 3105115"/>
                <a:gd name="connsiteX27" fmla="*/ 534300 w 2732721"/>
                <a:gd name="connsiteY27" fmla="*/ 3105115 h 3105115"/>
                <a:gd name="connsiteX28" fmla="*/ 382812 w 2732721"/>
                <a:gd name="connsiteY28" fmla="*/ 1550284 h 3105115"/>
                <a:gd name="connsiteX29" fmla="*/ 6042 w 2732721"/>
                <a:gd name="connsiteY29" fmla="*/ 1201562 h 3105115"/>
                <a:gd name="connsiteX30" fmla="*/ 82710 w 2732721"/>
                <a:gd name="connsiteY30" fmla="*/ 550218 h 3105115"/>
                <a:gd name="connsiteX31" fmla="*/ 297833 w 2732721"/>
                <a:gd name="connsiteY31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64454 w 2674754"/>
                <a:gd name="connsiteY26" fmla="*/ 3105115 h 3105115"/>
                <a:gd name="connsiteX27" fmla="*/ 476333 w 2674754"/>
                <a:gd name="connsiteY27" fmla="*/ 3105115 h 3105115"/>
                <a:gd name="connsiteX28" fmla="*/ 324845 w 2674754"/>
                <a:gd name="connsiteY28" fmla="*/ 1550284 h 3105115"/>
                <a:gd name="connsiteX29" fmla="*/ 22720 w 2674754"/>
                <a:gd name="connsiteY29" fmla="*/ 1266877 h 3105115"/>
                <a:gd name="connsiteX30" fmla="*/ 24743 w 2674754"/>
                <a:gd name="connsiteY30" fmla="*/ 550218 h 3105115"/>
                <a:gd name="connsiteX31" fmla="*/ 239866 w 2674754"/>
                <a:gd name="connsiteY31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94344 w 2674754"/>
                <a:gd name="connsiteY26" fmla="*/ 2694060 h 3105115"/>
                <a:gd name="connsiteX27" fmla="*/ 664454 w 2674754"/>
                <a:gd name="connsiteY27" fmla="*/ 3105115 h 3105115"/>
                <a:gd name="connsiteX28" fmla="*/ 476333 w 2674754"/>
                <a:gd name="connsiteY28" fmla="*/ 3105115 h 3105115"/>
                <a:gd name="connsiteX29" fmla="*/ 324845 w 2674754"/>
                <a:gd name="connsiteY29" fmla="*/ 1550284 h 3105115"/>
                <a:gd name="connsiteX30" fmla="*/ 22720 w 2674754"/>
                <a:gd name="connsiteY30" fmla="*/ 1266877 h 3105115"/>
                <a:gd name="connsiteX31" fmla="*/ 24743 w 2674754"/>
                <a:gd name="connsiteY31" fmla="*/ 550218 h 3105115"/>
                <a:gd name="connsiteX32" fmla="*/ 239866 w 2674754"/>
                <a:gd name="connsiteY32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476333 w 2674754"/>
                <a:gd name="connsiteY28" fmla="*/ 3105115 h 3105115"/>
                <a:gd name="connsiteX29" fmla="*/ 324845 w 2674754"/>
                <a:gd name="connsiteY29" fmla="*/ 1550284 h 3105115"/>
                <a:gd name="connsiteX30" fmla="*/ 22720 w 2674754"/>
                <a:gd name="connsiteY30" fmla="*/ 1266877 h 3105115"/>
                <a:gd name="connsiteX31" fmla="*/ 24743 w 2674754"/>
                <a:gd name="connsiteY31" fmla="*/ 550218 h 3105115"/>
                <a:gd name="connsiteX32" fmla="*/ 239866 w 2674754"/>
                <a:gd name="connsiteY32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594751 w 2674754"/>
                <a:gd name="connsiteY28" fmla="*/ 3102436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4454 w 2674754"/>
                <a:gd name="connsiteY27" fmla="*/ 3105115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97563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82458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  <a:gd name="connsiteX0" fmla="*/ 239866 w 2674754"/>
                <a:gd name="connsiteY0" fmla="*/ 0 h 3105115"/>
                <a:gd name="connsiteX1" fmla="*/ 605046 w 2674754"/>
                <a:gd name="connsiteY1" fmla="*/ 575259 h 3105115"/>
                <a:gd name="connsiteX2" fmla="*/ 655663 w 2674754"/>
                <a:gd name="connsiteY2" fmla="*/ 642020 h 3105115"/>
                <a:gd name="connsiteX3" fmla="*/ 874988 w 2674754"/>
                <a:gd name="connsiteY3" fmla="*/ 610170 h 3105115"/>
                <a:gd name="connsiteX4" fmla="*/ 1024278 w 2674754"/>
                <a:gd name="connsiteY4" fmla="*/ 542411 h 3105115"/>
                <a:gd name="connsiteX5" fmla="*/ 1684133 w 2674754"/>
                <a:gd name="connsiteY5" fmla="*/ 299916 h 3105115"/>
                <a:gd name="connsiteX6" fmla="*/ 2673896 w 2674754"/>
                <a:gd name="connsiteY6" fmla="*/ 941458 h 3105115"/>
                <a:gd name="connsiteX7" fmla="*/ 2643096 w 2674754"/>
                <a:gd name="connsiteY7" fmla="*/ 1150921 h 3105115"/>
                <a:gd name="connsiteX8" fmla="*/ 2635173 w 2674754"/>
                <a:gd name="connsiteY8" fmla="*/ 1197481 h 3105115"/>
                <a:gd name="connsiteX9" fmla="*/ 2615970 w 2674754"/>
                <a:gd name="connsiteY9" fmla="*/ 1409332 h 3105115"/>
                <a:gd name="connsiteX10" fmla="*/ 2542595 w 2674754"/>
                <a:gd name="connsiteY10" fmla="*/ 1608995 h 3105115"/>
                <a:gd name="connsiteX11" fmla="*/ 2536314 w 2674754"/>
                <a:gd name="connsiteY11" fmla="*/ 1618982 h 3105115"/>
                <a:gd name="connsiteX12" fmla="*/ 2662765 w 2674754"/>
                <a:gd name="connsiteY12" fmla="*/ 1912791 h 3105115"/>
                <a:gd name="connsiteX13" fmla="*/ 2192388 w 2674754"/>
                <a:gd name="connsiteY13" fmla="*/ 3080598 h 3105115"/>
                <a:gd name="connsiteX14" fmla="*/ 2050834 w 2674754"/>
                <a:gd name="connsiteY14" fmla="*/ 3031563 h 3105115"/>
                <a:gd name="connsiteX15" fmla="*/ 2347243 w 2674754"/>
                <a:gd name="connsiteY15" fmla="*/ 1976878 h 3105115"/>
                <a:gd name="connsiteX16" fmla="*/ 2152377 w 2674754"/>
                <a:gd name="connsiteY16" fmla="*/ 1860397 h 3105115"/>
                <a:gd name="connsiteX17" fmla="*/ 1979976 w 2674754"/>
                <a:gd name="connsiteY17" fmla="*/ 1726765 h 3105115"/>
                <a:gd name="connsiteX18" fmla="*/ 1951513 w 2674754"/>
                <a:gd name="connsiteY18" fmla="*/ 1667465 h 3105115"/>
                <a:gd name="connsiteX19" fmla="*/ 1764160 w 2674754"/>
                <a:gd name="connsiteY19" fmla="*/ 1692182 h 3105115"/>
                <a:gd name="connsiteX20" fmla="*/ 1571939 w 2674754"/>
                <a:gd name="connsiteY20" fmla="*/ 1689041 h 3105115"/>
                <a:gd name="connsiteX21" fmla="*/ 1441993 w 2674754"/>
                <a:gd name="connsiteY21" fmla="*/ 1667230 h 3105115"/>
                <a:gd name="connsiteX22" fmla="*/ 1345944 w 2674754"/>
                <a:gd name="connsiteY22" fmla="*/ 1681178 h 3105115"/>
                <a:gd name="connsiteX23" fmla="*/ 1110466 w 2674754"/>
                <a:gd name="connsiteY23" fmla="*/ 1692283 h 3105115"/>
                <a:gd name="connsiteX24" fmla="*/ 889281 w 2674754"/>
                <a:gd name="connsiteY24" fmla="*/ 1682503 h 3105115"/>
                <a:gd name="connsiteX25" fmla="*/ 746982 w 2674754"/>
                <a:gd name="connsiteY25" fmla="*/ 1663185 h 3105115"/>
                <a:gd name="connsiteX26" fmla="*/ 616852 w 2674754"/>
                <a:gd name="connsiteY26" fmla="*/ 2838768 h 3105115"/>
                <a:gd name="connsiteX27" fmla="*/ 662162 w 2674754"/>
                <a:gd name="connsiteY27" fmla="*/ 3082458 h 3105115"/>
                <a:gd name="connsiteX28" fmla="*/ 578709 w 2674754"/>
                <a:gd name="connsiteY28" fmla="*/ 3039500 h 3105115"/>
                <a:gd name="connsiteX29" fmla="*/ 476333 w 2674754"/>
                <a:gd name="connsiteY29" fmla="*/ 3105115 h 3105115"/>
                <a:gd name="connsiteX30" fmla="*/ 324845 w 2674754"/>
                <a:gd name="connsiteY30" fmla="*/ 1550284 h 3105115"/>
                <a:gd name="connsiteX31" fmla="*/ 22720 w 2674754"/>
                <a:gd name="connsiteY31" fmla="*/ 1266877 h 3105115"/>
                <a:gd name="connsiteX32" fmla="*/ 24743 w 2674754"/>
                <a:gd name="connsiteY32" fmla="*/ 550218 h 3105115"/>
                <a:gd name="connsiteX33" fmla="*/ 239866 w 2674754"/>
                <a:gd name="connsiteY33" fmla="*/ 0 h 3105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674754" h="3105115">
                  <a:moveTo>
                    <a:pt x="239866" y="0"/>
                  </a:moveTo>
                  <a:cubicBezTo>
                    <a:pt x="419999" y="0"/>
                    <a:pt x="570288" y="246960"/>
                    <a:pt x="605046" y="575259"/>
                  </a:cubicBezTo>
                  <a:lnTo>
                    <a:pt x="655663" y="642020"/>
                  </a:lnTo>
                  <a:cubicBezTo>
                    <a:pt x="725557" y="628191"/>
                    <a:pt x="798926" y="617452"/>
                    <a:pt x="874988" y="610170"/>
                  </a:cubicBezTo>
                  <a:lnTo>
                    <a:pt x="1024278" y="542411"/>
                  </a:lnTo>
                  <a:cubicBezTo>
                    <a:pt x="1188908" y="406557"/>
                    <a:pt x="1421867" y="314991"/>
                    <a:pt x="1684133" y="299916"/>
                  </a:cubicBezTo>
                  <a:cubicBezTo>
                    <a:pt x="2208665" y="269766"/>
                    <a:pt x="2651797" y="556995"/>
                    <a:pt x="2673896" y="941458"/>
                  </a:cubicBezTo>
                  <a:cubicBezTo>
                    <a:pt x="2678040" y="1013545"/>
                    <a:pt x="2667087" y="1083932"/>
                    <a:pt x="2643096" y="1150921"/>
                  </a:cubicBezTo>
                  <a:lnTo>
                    <a:pt x="2635173" y="1197481"/>
                  </a:lnTo>
                  <a:cubicBezTo>
                    <a:pt x="2638387" y="1264647"/>
                    <a:pt x="2632389" y="1336347"/>
                    <a:pt x="2615970" y="1409332"/>
                  </a:cubicBezTo>
                  <a:cubicBezTo>
                    <a:pt x="2599550" y="1482317"/>
                    <a:pt x="2574264" y="1549678"/>
                    <a:pt x="2542595" y="1608995"/>
                  </a:cubicBezTo>
                  <a:lnTo>
                    <a:pt x="2536314" y="1618982"/>
                  </a:lnTo>
                  <a:lnTo>
                    <a:pt x="2662765" y="1912791"/>
                  </a:lnTo>
                  <a:lnTo>
                    <a:pt x="2192388" y="3080598"/>
                  </a:lnTo>
                  <a:lnTo>
                    <a:pt x="2050834" y="3031563"/>
                  </a:lnTo>
                  <a:lnTo>
                    <a:pt x="2347243" y="1976878"/>
                  </a:lnTo>
                  <a:lnTo>
                    <a:pt x="2152377" y="1860397"/>
                  </a:lnTo>
                  <a:cubicBezTo>
                    <a:pt x="2080992" y="1844338"/>
                    <a:pt x="2022164" y="1796138"/>
                    <a:pt x="1979976" y="1726765"/>
                  </a:cubicBezTo>
                  <a:lnTo>
                    <a:pt x="1951513" y="1667465"/>
                  </a:lnTo>
                  <a:lnTo>
                    <a:pt x="1764160" y="1692182"/>
                  </a:lnTo>
                  <a:cubicBezTo>
                    <a:pt x="1698593" y="1695951"/>
                    <a:pt x="1634298" y="1694760"/>
                    <a:pt x="1571939" y="1689041"/>
                  </a:cubicBezTo>
                  <a:lnTo>
                    <a:pt x="1441993" y="1667230"/>
                  </a:lnTo>
                  <a:lnTo>
                    <a:pt x="1345944" y="1681178"/>
                  </a:lnTo>
                  <a:cubicBezTo>
                    <a:pt x="1269883" y="1688459"/>
                    <a:pt x="1191129" y="1692283"/>
                    <a:pt x="1110466" y="1692283"/>
                  </a:cubicBezTo>
                  <a:cubicBezTo>
                    <a:pt x="1034845" y="1692283"/>
                    <a:pt x="960901" y="1688922"/>
                    <a:pt x="889281" y="1682503"/>
                  </a:cubicBezTo>
                  <a:lnTo>
                    <a:pt x="746982" y="1663185"/>
                  </a:lnTo>
                  <a:lnTo>
                    <a:pt x="616852" y="2838768"/>
                  </a:lnTo>
                  <a:lnTo>
                    <a:pt x="662162" y="3082458"/>
                  </a:lnTo>
                  <a:lnTo>
                    <a:pt x="578709" y="3039500"/>
                  </a:lnTo>
                  <a:lnTo>
                    <a:pt x="476333" y="3105115"/>
                  </a:lnTo>
                  <a:lnTo>
                    <a:pt x="324845" y="1550284"/>
                  </a:lnTo>
                  <a:cubicBezTo>
                    <a:pt x="117348" y="1462058"/>
                    <a:pt x="52638" y="1404693"/>
                    <a:pt x="22720" y="1266877"/>
                  </a:cubicBezTo>
                  <a:cubicBezTo>
                    <a:pt x="-4267" y="1106508"/>
                    <a:pt x="-11448" y="761364"/>
                    <a:pt x="24743" y="550218"/>
                  </a:cubicBezTo>
                  <a:cubicBezTo>
                    <a:pt x="60934" y="339072"/>
                    <a:pt x="116877" y="24199"/>
                    <a:pt x="239866" y="0"/>
                  </a:cubicBezTo>
                  <a:close/>
                </a:path>
              </a:pathLst>
            </a:custGeom>
            <a:solidFill>
              <a:srgbClr val="D5823E"/>
            </a:solidFill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59E9C6E6-2ACA-4319-87ED-DD3D399A998B}"/>
                </a:ext>
              </a:extLst>
            </p:cNvPr>
            <p:cNvSpPr/>
            <p:nvPr/>
          </p:nvSpPr>
          <p:spPr>
            <a:xfrm>
              <a:off x="3460062" y="8653145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0B2E0369-6B97-4301-94CC-4D1609F529FF}"/>
                </a:ext>
              </a:extLst>
            </p:cNvPr>
            <p:cNvGrpSpPr/>
            <p:nvPr/>
          </p:nvGrpSpPr>
          <p:grpSpPr>
            <a:xfrm>
              <a:off x="1815288" y="6515820"/>
              <a:ext cx="2043894" cy="1986538"/>
              <a:chOff x="5819438" y="6515068"/>
              <a:chExt cx="1779675" cy="2054799"/>
            </a:xfrm>
          </p:grpSpPr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E824D381-F83D-4911-A78E-9781DB34E46F}"/>
                  </a:ext>
                </a:extLst>
              </p:cNvPr>
              <p:cNvSpPr/>
              <p:nvPr/>
            </p:nvSpPr>
            <p:spPr>
              <a:xfrm>
                <a:off x="6331462" y="7418249"/>
                <a:ext cx="750600" cy="1138290"/>
              </a:xfrm>
              <a:custGeom>
                <a:avLst/>
                <a:gdLst>
                  <a:gd name="connsiteX0" fmla="*/ 211950 w 1582251"/>
                  <a:gd name="connsiteY0" fmla="*/ 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11" fmla="*/ 211950 w 1582251"/>
                  <a:gd name="connsiteY11" fmla="*/ 0 h 2846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82251" h="2846501">
                    <a:moveTo>
                      <a:pt x="211950" y="0"/>
                    </a:moveTo>
                    <a:lnTo>
                      <a:pt x="1370301" y="0"/>
                    </a:lnTo>
                    <a:cubicBezTo>
                      <a:pt x="1487358" y="0"/>
                      <a:pt x="1582251" y="94893"/>
                      <a:pt x="1582251" y="211950"/>
                    </a:cubicBezTo>
                    <a:lnTo>
                      <a:pt x="1582251" y="1059751"/>
                    </a:lnTo>
                    <a:lnTo>
                      <a:pt x="1579808" y="1083991"/>
                    </a:lnTo>
                    <a:lnTo>
                      <a:pt x="1580782" y="1088469"/>
                    </a:lnTo>
                    <a:cubicBezTo>
                      <a:pt x="1615280" y="1507048"/>
                      <a:pt x="1033079" y="2846501"/>
                      <a:pt x="791125" y="2846501"/>
                    </a:cubicBezTo>
                    <a:cubicBezTo>
                      <a:pt x="549172" y="2846501"/>
                      <a:pt x="-33029" y="1507048"/>
                      <a:pt x="1469" y="1088469"/>
                    </a:cubicBezTo>
                    <a:lnTo>
                      <a:pt x="2444" y="1083990"/>
                    </a:lnTo>
                    <a:lnTo>
                      <a:pt x="0" y="1059751"/>
                    </a:lnTo>
                    <a:lnTo>
                      <a:pt x="0" y="211950"/>
                    </a:lnTo>
                    <a:cubicBezTo>
                      <a:pt x="0" y="94893"/>
                      <a:pt x="94893" y="0"/>
                      <a:pt x="211950" y="0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30" name="ひし形 27">
                <a:extLst>
                  <a:ext uri="{FF2B5EF4-FFF2-40B4-BE49-F238E27FC236}">
                    <a16:creationId xmlns:a16="http://schemas.microsoft.com/office/drawing/2014/main" id="{9A3AF352-46FD-4956-BF60-3240D109E63C}"/>
                  </a:ext>
                </a:extLst>
              </p:cNvPr>
              <p:cNvSpPr/>
              <p:nvPr/>
            </p:nvSpPr>
            <p:spPr>
              <a:xfrm rot="981768" flipH="1">
                <a:off x="5854564" y="7273890"/>
                <a:ext cx="577062" cy="302922"/>
              </a:xfrm>
              <a:custGeom>
                <a:avLst/>
                <a:gdLst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77484"/>
                  <a:gd name="connsiteX1" fmla="*/ 499327 w 998654"/>
                  <a:gd name="connsiteY1" fmla="*/ 0 h 477484"/>
                  <a:gd name="connsiteX2" fmla="*/ 998654 w 998654"/>
                  <a:gd name="connsiteY2" fmla="*/ 230994 h 477484"/>
                  <a:gd name="connsiteX3" fmla="*/ 499327 w 998654"/>
                  <a:gd name="connsiteY3" fmla="*/ 461987 h 477484"/>
                  <a:gd name="connsiteX4" fmla="*/ 0 w 998654"/>
                  <a:gd name="connsiteY4" fmla="*/ 230994 h 47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8654" h="477484">
                    <a:moveTo>
                      <a:pt x="0" y="230994"/>
                    </a:moveTo>
                    <a:cubicBezTo>
                      <a:pt x="0" y="153996"/>
                      <a:pt x="332885" y="0"/>
                      <a:pt x="499327" y="0"/>
                    </a:cubicBezTo>
                    <a:cubicBezTo>
                      <a:pt x="665769" y="0"/>
                      <a:pt x="998654" y="153996"/>
                      <a:pt x="998654" y="230994"/>
                    </a:cubicBezTo>
                    <a:lnTo>
                      <a:pt x="499327" y="461987"/>
                    </a:lnTo>
                    <a:cubicBezTo>
                      <a:pt x="332885" y="538985"/>
                      <a:pt x="0" y="307992"/>
                      <a:pt x="0" y="230994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729B0E73-76A6-49D0-8596-805C60BCDF67}"/>
                  </a:ext>
                </a:extLst>
              </p:cNvPr>
              <p:cNvSpPr/>
              <p:nvPr/>
            </p:nvSpPr>
            <p:spPr>
              <a:xfrm>
                <a:off x="6501721" y="8268093"/>
                <a:ext cx="413201" cy="301774"/>
              </a:xfrm>
              <a:custGeom>
                <a:avLst/>
                <a:gdLst>
                  <a:gd name="connsiteX0" fmla="*/ 211950 w 1582251"/>
                  <a:gd name="connsiteY0" fmla="*/ 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11" fmla="*/ 211950 w 1582251"/>
                  <a:gd name="connsiteY11" fmla="*/ 0 h 2846501"/>
                  <a:gd name="connsiteX0" fmla="*/ 0 w 1582251"/>
                  <a:gd name="connsiteY0" fmla="*/ 211950 h 2846501"/>
                  <a:gd name="connsiteX1" fmla="*/ 1370301 w 1582251"/>
                  <a:gd name="connsiteY1" fmla="*/ 0 h 2846501"/>
                  <a:gd name="connsiteX2" fmla="*/ 1582251 w 1582251"/>
                  <a:gd name="connsiteY2" fmla="*/ 211950 h 2846501"/>
                  <a:gd name="connsiteX3" fmla="*/ 1582251 w 1582251"/>
                  <a:gd name="connsiteY3" fmla="*/ 1059751 h 2846501"/>
                  <a:gd name="connsiteX4" fmla="*/ 1579808 w 1582251"/>
                  <a:gd name="connsiteY4" fmla="*/ 1083991 h 2846501"/>
                  <a:gd name="connsiteX5" fmla="*/ 1580782 w 1582251"/>
                  <a:gd name="connsiteY5" fmla="*/ 1088469 h 2846501"/>
                  <a:gd name="connsiteX6" fmla="*/ 791125 w 1582251"/>
                  <a:gd name="connsiteY6" fmla="*/ 2846501 h 2846501"/>
                  <a:gd name="connsiteX7" fmla="*/ 1469 w 1582251"/>
                  <a:gd name="connsiteY7" fmla="*/ 1088469 h 2846501"/>
                  <a:gd name="connsiteX8" fmla="*/ 2444 w 1582251"/>
                  <a:gd name="connsiteY8" fmla="*/ 1083990 h 2846501"/>
                  <a:gd name="connsiteX9" fmla="*/ 0 w 1582251"/>
                  <a:gd name="connsiteY9" fmla="*/ 1059751 h 2846501"/>
                  <a:gd name="connsiteX10" fmla="*/ 0 w 1582251"/>
                  <a:gd name="connsiteY10" fmla="*/ 211950 h 2846501"/>
                  <a:gd name="connsiteX0" fmla="*/ 0 w 1582251"/>
                  <a:gd name="connsiteY0" fmla="*/ 105975 h 2740526"/>
                  <a:gd name="connsiteX1" fmla="*/ 1582251 w 1582251"/>
                  <a:gd name="connsiteY1" fmla="*/ 105975 h 2740526"/>
                  <a:gd name="connsiteX2" fmla="*/ 1582251 w 1582251"/>
                  <a:gd name="connsiteY2" fmla="*/ 953776 h 2740526"/>
                  <a:gd name="connsiteX3" fmla="*/ 1579808 w 1582251"/>
                  <a:gd name="connsiteY3" fmla="*/ 978016 h 2740526"/>
                  <a:gd name="connsiteX4" fmla="*/ 1580782 w 1582251"/>
                  <a:gd name="connsiteY4" fmla="*/ 982494 h 2740526"/>
                  <a:gd name="connsiteX5" fmla="*/ 791125 w 1582251"/>
                  <a:gd name="connsiteY5" fmla="*/ 2740526 h 2740526"/>
                  <a:gd name="connsiteX6" fmla="*/ 1469 w 1582251"/>
                  <a:gd name="connsiteY6" fmla="*/ 982494 h 2740526"/>
                  <a:gd name="connsiteX7" fmla="*/ 2444 w 1582251"/>
                  <a:gd name="connsiteY7" fmla="*/ 978015 h 2740526"/>
                  <a:gd name="connsiteX8" fmla="*/ 0 w 1582251"/>
                  <a:gd name="connsiteY8" fmla="*/ 953776 h 2740526"/>
                  <a:gd name="connsiteX9" fmla="*/ 0 w 1582251"/>
                  <a:gd name="connsiteY9" fmla="*/ 105975 h 2740526"/>
                  <a:gd name="connsiteX0" fmla="*/ 0 w 1582251"/>
                  <a:gd name="connsiteY0" fmla="*/ 847801 h 2634551"/>
                  <a:gd name="connsiteX1" fmla="*/ 1582251 w 1582251"/>
                  <a:gd name="connsiteY1" fmla="*/ 0 h 2634551"/>
                  <a:gd name="connsiteX2" fmla="*/ 1582251 w 1582251"/>
                  <a:gd name="connsiteY2" fmla="*/ 847801 h 2634551"/>
                  <a:gd name="connsiteX3" fmla="*/ 1579808 w 1582251"/>
                  <a:gd name="connsiteY3" fmla="*/ 872041 h 2634551"/>
                  <a:gd name="connsiteX4" fmla="*/ 1580782 w 1582251"/>
                  <a:gd name="connsiteY4" fmla="*/ 876519 h 2634551"/>
                  <a:gd name="connsiteX5" fmla="*/ 791125 w 1582251"/>
                  <a:gd name="connsiteY5" fmla="*/ 2634551 h 2634551"/>
                  <a:gd name="connsiteX6" fmla="*/ 1469 w 1582251"/>
                  <a:gd name="connsiteY6" fmla="*/ 876519 h 2634551"/>
                  <a:gd name="connsiteX7" fmla="*/ 2444 w 1582251"/>
                  <a:gd name="connsiteY7" fmla="*/ 872040 h 2634551"/>
                  <a:gd name="connsiteX8" fmla="*/ 0 w 1582251"/>
                  <a:gd name="connsiteY8" fmla="*/ 847801 h 2634551"/>
                  <a:gd name="connsiteX0" fmla="*/ 0 w 1582251"/>
                  <a:gd name="connsiteY0" fmla="*/ 0 h 1786750"/>
                  <a:gd name="connsiteX1" fmla="*/ 1582251 w 1582251"/>
                  <a:gd name="connsiteY1" fmla="*/ 0 h 1786750"/>
                  <a:gd name="connsiteX2" fmla="*/ 1579808 w 1582251"/>
                  <a:gd name="connsiteY2" fmla="*/ 24240 h 1786750"/>
                  <a:gd name="connsiteX3" fmla="*/ 1580782 w 1582251"/>
                  <a:gd name="connsiteY3" fmla="*/ 28718 h 1786750"/>
                  <a:gd name="connsiteX4" fmla="*/ 791125 w 1582251"/>
                  <a:gd name="connsiteY4" fmla="*/ 1786750 h 1786750"/>
                  <a:gd name="connsiteX5" fmla="*/ 1469 w 1582251"/>
                  <a:gd name="connsiteY5" fmla="*/ 28718 h 1786750"/>
                  <a:gd name="connsiteX6" fmla="*/ 2444 w 1582251"/>
                  <a:gd name="connsiteY6" fmla="*/ 24239 h 1786750"/>
                  <a:gd name="connsiteX7" fmla="*/ 0 w 1582251"/>
                  <a:gd name="connsiteY7" fmla="*/ 0 h 1786750"/>
                  <a:gd name="connsiteX0" fmla="*/ 2444 w 1582251"/>
                  <a:gd name="connsiteY0" fmla="*/ 24239 h 1786750"/>
                  <a:gd name="connsiteX1" fmla="*/ 1582251 w 1582251"/>
                  <a:gd name="connsiteY1" fmla="*/ 0 h 1786750"/>
                  <a:gd name="connsiteX2" fmla="*/ 1579808 w 1582251"/>
                  <a:gd name="connsiteY2" fmla="*/ 24240 h 1786750"/>
                  <a:gd name="connsiteX3" fmla="*/ 1580782 w 1582251"/>
                  <a:gd name="connsiteY3" fmla="*/ 28718 h 1786750"/>
                  <a:gd name="connsiteX4" fmla="*/ 791125 w 1582251"/>
                  <a:gd name="connsiteY4" fmla="*/ 1786750 h 1786750"/>
                  <a:gd name="connsiteX5" fmla="*/ 1469 w 1582251"/>
                  <a:gd name="connsiteY5" fmla="*/ 28718 h 1786750"/>
                  <a:gd name="connsiteX6" fmla="*/ 2444 w 1582251"/>
                  <a:gd name="connsiteY6" fmla="*/ 24239 h 1786750"/>
                  <a:gd name="connsiteX0" fmla="*/ 2444 w 1582251"/>
                  <a:gd name="connsiteY0" fmla="*/ 0 h 1762511"/>
                  <a:gd name="connsiteX1" fmla="*/ 1579808 w 1582251"/>
                  <a:gd name="connsiteY1" fmla="*/ 1 h 1762511"/>
                  <a:gd name="connsiteX2" fmla="*/ 1580782 w 1582251"/>
                  <a:gd name="connsiteY2" fmla="*/ 4479 h 1762511"/>
                  <a:gd name="connsiteX3" fmla="*/ 791125 w 1582251"/>
                  <a:gd name="connsiteY3" fmla="*/ 1762511 h 1762511"/>
                  <a:gd name="connsiteX4" fmla="*/ 1469 w 1582251"/>
                  <a:gd name="connsiteY4" fmla="*/ 4479 h 1762511"/>
                  <a:gd name="connsiteX5" fmla="*/ 2444 w 1582251"/>
                  <a:gd name="connsiteY5" fmla="*/ 0 h 1762511"/>
                  <a:gd name="connsiteX0" fmla="*/ 155696 w 1582251"/>
                  <a:gd name="connsiteY0" fmla="*/ 209070 h 1762510"/>
                  <a:gd name="connsiteX1" fmla="*/ 1579808 w 1582251"/>
                  <a:gd name="connsiteY1" fmla="*/ 0 h 1762510"/>
                  <a:gd name="connsiteX2" fmla="*/ 1580782 w 1582251"/>
                  <a:gd name="connsiteY2" fmla="*/ 4478 h 1762510"/>
                  <a:gd name="connsiteX3" fmla="*/ 791125 w 1582251"/>
                  <a:gd name="connsiteY3" fmla="*/ 1762510 h 1762510"/>
                  <a:gd name="connsiteX4" fmla="*/ 1469 w 1582251"/>
                  <a:gd name="connsiteY4" fmla="*/ 4478 h 1762510"/>
                  <a:gd name="connsiteX5" fmla="*/ 155696 w 1582251"/>
                  <a:gd name="connsiteY5" fmla="*/ 209070 h 1762510"/>
                  <a:gd name="connsiteX0" fmla="*/ 1469 w 1582251"/>
                  <a:gd name="connsiteY0" fmla="*/ 4478 h 1762510"/>
                  <a:gd name="connsiteX1" fmla="*/ 1579808 w 1582251"/>
                  <a:gd name="connsiteY1" fmla="*/ 0 h 1762510"/>
                  <a:gd name="connsiteX2" fmla="*/ 1580782 w 1582251"/>
                  <a:gd name="connsiteY2" fmla="*/ 4478 h 1762510"/>
                  <a:gd name="connsiteX3" fmla="*/ 791125 w 1582251"/>
                  <a:gd name="connsiteY3" fmla="*/ 1762510 h 1762510"/>
                  <a:gd name="connsiteX4" fmla="*/ 1469 w 1582251"/>
                  <a:gd name="connsiteY4" fmla="*/ 4478 h 1762510"/>
                  <a:gd name="connsiteX0" fmla="*/ 1469 w 1582251"/>
                  <a:gd name="connsiteY0" fmla="*/ 0 h 1758032"/>
                  <a:gd name="connsiteX1" fmla="*/ 1296293 w 1582251"/>
                  <a:gd name="connsiteY1" fmla="*/ 107632 h 1758032"/>
                  <a:gd name="connsiteX2" fmla="*/ 1580782 w 1582251"/>
                  <a:gd name="connsiteY2" fmla="*/ 0 h 1758032"/>
                  <a:gd name="connsiteX3" fmla="*/ 791125 w 1582251"/>
                  <a:gd name="connsiteY3" fmla="*/ 1758032 h 1758032"/>
                  <a:gd name="connsiteX4" fmla="*/ 1469 w 1582251"/>
                  <a:gd name="connsiteY4" fmla="*/ 0 h 1758032"/>
                  <a:gd name="connsiteX0" fmla="*/ 1469 w 1582251"/>
                  <a:gd name="connsiteY0" fmla="*/ 0 h 1758032"/>
                  <a:gd name="connsiteX1" fmla="*/ 1580782 w 1582251"/>
                  <a:gd name="connsiteY1" fmla="*/ 0 h 1758032"/>
                  <a:gd name="connsiteX2" fmla="*/ 791125 w 1582251"/>
                  <a:gd name="connsiteY2" fmla="*/ 1758032 h 1758032"/>
                  <a:gd name="connsiteX3" fmla="*/ 1469 w 1582251"/>
                  <a:gd name="connsiteY3" fmla="*/ 0 h 1758032"/>
                  <a:gd name="connsiteX0" fmla="*/ 1469 w 1582251"/>
                  <a:gd name="connsiteY0" fmla="*/ 268890 h 2026922"/>
                  <a:gd name="connsiteX1" fmla="*/ 1580782 w 1582251"/>
                  <a:gd name="connsiteY1" fmla="*/ 268890 h 2026922"/>
                  <a:gd name="connsiteX2" fmla="*/ 791125 w 1582251"/>
                  <a:gd name="connsiteY2" fmla="*/ 2026922 h 2026922"/>
                  <a:gd name="connsiteX3" fmla="*/ 1469 w 1582251"/>
                  <a:gd name="connsiteY3" fmla="*/ 268890 h 2026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582251" h="2026922">
                    <a:moveTo>
                      <a:pt x="1469" y="268890"/>
                    </a:moveTo>
                    <a:cubicBezTo>
                      <a:pt x="35967" y="-149689"/>
                      <a:pt x="1449173" y="-24115"/>
                      <a:pt x="1580782" y="268890"/>
                    </a:cubicBezTo>
                    <a:cubicBezTo>
                      <a:pt x="1615280" y="687469"/>
                      <a:pt x="1033079" y="2026922"/>
                      <a:pt x="791125" y="2026922"/>
                    </a:cubicBezTo>
                    <a:cubicBezTo>
                      <a:pt x="549172" y="2026922"/>
                      <a:pt x="-33029" y="687469"/>
                      <a:pt x="1469" y="268890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38100"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31" name="楕円 30">
                <a:extLst>
                  <a:ext uri="{FF2B5EF4-FFF2-40B4-BE49-F238E27FC236}">
                    <a16:creationId xmlns:a16="http://schemas.microsoft.com/office/drawing/2014/main" id="{7097F892-F102-4935-991F-EF5E4514FAA3}"/>
                  </a:ext>
                </a:extLst>
              </p:cNvPr>
              <p:cNvSpPr/>
              <p:nvPr/>
            </p:nvSpPr>
            <p:spPr>
              <a:xfrm>
                <a:off x="6627102" y="8386206"/>
                <a:ext cx="159320" cy="153690"/>
              </a:xfrm>
              <a:prstGeom prst="ellipse">
                <a:avLst/>
              </a:prstGeom>
              <a:ln w="38100"/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33" name="十字形 32">
                <a:extLst>
                  <a:ext uri="{FF2B5EF4-FFF2-40B4-BE49-F238E27FC236}">
                    <a16:creationId xmlns:a16="http://schemas.microsoft.com/office/drawing/2014/main" id="{C5CDB06D-A11E-4725-9A97-2B24E56C503B}"/>
                  </a:ext>
                </a:extLst>
              </p:cNvPr>
              <p:cNvSpPr/>
              <p:nvPr/>
            </p:nvSpPr>
            <p:spPr>
              <a:xfrm rot="8100000">
                <a:off x="6411991" y="7684891"/>
                <a:ext cx="172555" cy="204983"/>
              </a:xfrm>
              <a:prstGeom prst="plus">
                <a:avLst>
                  <a:gd name="adj" fmla="val 44989"/>
                </a:avLst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34" name="十字形 33">
                <a:extLst>
                  <a:ext uri="{FF2B5EF4-FFF2-40B4-BE49-F238E27FC236}">
                    <a16:creationId xmlns:a16="http://schemas.microsoft.com/office/drawing/2014/main" id="{DC438C9D-F696-48B8-B9F0-BD1728FDF48C}"/>
                  </a:ext>
                </a:extLst>
              </p:cNvPr>
              <p:cNvSpPr/>
              <p:nvPr/>
            </p:nvSpPr>
            <p:spPr>
              <a:xfrm rot="8100000">
                <a:off x="6853019" y="7691948"/>
                <a:ext cx="172555" cy="204983"/>
              </a:xfrm>
              <a:prstGeom prst="plus">
                <a:avLst>
                  <a:gd name="adj" fmla="val 44989"/>
                </a:avLst>
              </a:prstGeom>
              <a:solidFill>
                <a:schemeClr val="tx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>
                  <a:latin typeface="+mn-ea"/>
                </a:endParaRPr>
              </a:p>
            </p:txBody>
          </p:sp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2D7EA028-F711-4B0D-A5C5-EEC75AF81237}"/>
                  </a:ext>
                </a:extLst>
              </p:cNvPr>
              <p:cNvGrpSpPr/>
              <p:nvPr/>
            </p:nvGrpSpPr>
            <p:grpSpPr>
              <a:xfrm>
                <a:off x="5819438" y="6522171"/>
                <a:ext cx="690007" cy="903180"/>
                <a:chOff x="1419991" y="5845038"/>
                <a:chExt cx="690007" cy="903180"/>
              </a:xfrm>
            </p:grpSpPr>
            <p:sp>
              <p:nvSpPr>
                <p:cNvPr id="36" name="フリーフォーム: 図形 35">
                  <a:extLst>
                    <a:ext uri="{FF2B5EF4-FFF2-40B4-BE49-F238E27FC236}">
                      <a16:creationId xmlns:a16="http://schemas.microsoft.com/office/drawing/2014/main" id="{B2983ECB-6CF2-458A-A8F7-CB9BF3DCD4D5}"/>
                    </a:ext>
                  </a:extLst>
                </p:cNvPr>
                <p:cNvSpPr/>
                <p:nvPr/>
              </p:nvSpPr>
              <p:spPr>
                <a:xfrm>
                  <a:off x="1419991" y="5845038"/>
                  <a:ext cx="690007" cy="903180"/>
                </a:xfrm>
                <a:custGeom>
                  <a:avLst/>
                  <a:gdLst>
                    <a:gd name="connsiteX0" fmla="*/ 0 w 690007"/>
                    <a:gd name="connsiteY0" fmla="*/ 0 h 903180"/>
                    <a:gd name="connsiteX1" fmla="*/ 201953 w 690007"/>
                    <a:gd name="connsiteY1" fmla="*/ 521713 h 903180"/>
                    <a:gd name="connsiteX2" fmla="*/ 605860 w 690007"/>
                    <a:gd name="connsiteY2" fmla="*/ 762935 h 903180"/>
                    <a:gd name="connsiteX3" fmla="*/ 690007 w 690007"/>
                    <a:gd name="connsiteY3" fmla="*/ 903180 h 903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0007" h="903180">
                      <a:moveTo>
                        <a:pt x="0" y="0"/>
                      </a:moveTo>
                      <a:lnTo>
                        <a:pt x="201953" y="521713"/>
                      </a:lnTo>
                      <a:lnTo>
                        <a:pt x="605860" y="762935"/>
                      </a:lnTo>
                      <a:lnTo>
                        <a:pt x="690007" y="903180"/>
                      </a:lnTo>
                    </a:path>
                  </a:pathLst>
                </a:custGeom>
                <a:noFill/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+mn-ea"/>
                  </a:endParaRPr>
                </a:p>
              </p:txBody>
            </p:sp>
            <p:cxnSp>
              <p:nvCxnSpPr>
                <p:cNvPr id="38" name="直線コネクタ 37">
                  <a:extLst>
                    <a:ext uri="{FF2B5EF4-FFF2-40B4-BE49-F238E27FC236}">
                      <a16:creationId xmlns:a16="http://schemas.microsoft.com/office/drawing/2014/main" id="{987CC4FD-6BF4-41AB-93F6-448A61024A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97425" y="5867551"/>
                  <a:ext cx="113960" cy="191050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直線コネクタ 39">
                  <a:extLst>
                    <a:ext uri="{FF2B5EF4-FFF2-40B4-BE49-F238E27FC236}">
                      <a16:creationId xmlns:a16="http://schemas.microsoft.com/office/drawing/2014/main" id="{05BF348E-1024-482B-A40D-8ED843750C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3929" y="6159578"/>
                  <a:ext cx="107301" cy="252523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3" name="ひし形 27">
                <a:extLst>
                  <a:ext uri="{FF2B5EF4-FFF2-40B4-BE49-F238E27FC236}">
                    <a16:creationId xmlns:a16="http://schemas.microsoft.com/office/drawing/2014/main" id="{E19D1D61-405B-4F34-9D37-AE9DC85D335D}"/>
                  </a:ext>
                </a:extLst>
              </p:cNvPr>
              <p:cNvSpPr/>
              <p:nvPr/>
            </p:nvSpPr>
            <p:spPr>
              <a:xfrm rot="20618232">
                <a:off x="6944232" y="7266787"/>
                <a:ext cx="577062" cy="302922"/>
              </a:xfrm>
              <a:custGeom>
                <a:avLst/>
                <a:gdLst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61987"/>
                  <a:gd name="connsiteX1" fmla="*/ 499327 w 998654"/>
                  <a:gd name="connsiteY1" fmla="*/ 0 h 461987"/>
                  <a:gd name="connsiteX2" fmla="*/ 998654 w 998654"/>
                  <a:gd name="connsiteY2" fmla="*/ 230994 h 461987"/>
                  <a:gd name="connsiteX3" fmla="*/ 499327 w 998654"/>
                  <a:gd name="connsiteY3" fmla="*/ 461987 h 461987"/>
                  <a:gd name="connsiteX4" fmla="*/ 0 w 998654"/>
                  <a:gd name="connsiteY4" fmla="*/ 230994 h 461987"/>
                  <a:gd name="connsiteX0" fmla="*/ 0 w 998654"/>
                  <a:gd name="connsiteY0" fmla="*/ 230994 h 477484"/>
                  <a:gd name="connsiteX1" fmla="*/ 499327 w 998654"/>
                  <a:gd name="connsiteY1" fmla="*/ 0 h 477484"/>
                  <a:gd name="connsiteX2" fmla="*/ 998654 w 998654"/>
                  <a:gd name="connsiteY2" fmla="*/ 230994 h 477484"/>
                  <a:gd name="connsiteX3" fmla="*/ 499327 w 998654"/>
                  <a:gd name="connsiteY3" fmla="*/ 461987 h 477484"/>
                  <a:gd name="connsiteX4" fmla="*/ 0 w 998654"/>
                  <a:gd name="connsiteY4" fmla="*/ 230994 h 477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8654" h="477484">
                    <a:moveTo>
                      <a:pt x="0" y="230994"/>
                    </a:moveTo>
                    <a:cubicBezTo>
                      <a:pt x="0" y="153996"/>
                      <a:pt x="332885" y="0"/>
                      <a:pt x="499327" y="0"/>
                    </a:cubicBezTo>
                    <a:cubicBezTo>
                      <a:pt x="665769" y="0"/>
                      <a:pt x="998654" y="153996"/>
                      <a:pt x="998654" y="230994"/>
                    </a:cubicBezTo>
                    <a:lnTo>
                      <a:pt x="499327" y="461987"/>
                    </a:lnTo>
                    <a:cubicBezTo>
                      <a:pt x="332885" y="538985"/>
                      <a:pt x="0" y="307992"/>
                      <a:pt x="0" y="230994"/>
                    </a:cubicBezTo>
                    <a:close/>
                  </a:path>
                </a:pathLst>
              </a:custGeom>
              <a:solidFill>
                <a:srgbClr val="D5823E"/>
              </a:solidFill>
              <a:ln w="38100">
                <a:solidFill>
                  <a:schemeClr val="accent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F02CDE8E-CE1B-4149-9093-48437466BF9B}"/>
                  </a:ext>
                </a:extLst>
              </p:cNvPr>
              <p:cNvGrpSpPr/>
              <p:nvPr/>
            </p:nvGrpSpPr>
            <p:grpSpPr>
              <a:xfrm flipH="1">
                <a:off x="6909106" y="6515068"/>
                <a:ext cx="690007" cy="903180"/>
                <a:chOff x="1419991" y="5845038"/>
                <a:chExt cx="690007" cy="903180"/>
              </a:xfrm>
            </p:grpSpPr>
            <p:sp>
              <p:nvSpPr>
                <p:cNvPr id="45" name="フリーフォーム: 図形 44">
                  <a:extLst>
                    <a:ext uri="{FF2B5EF4-FFF2-40B4-BE49-F238E27FC236}">
                      <a16:creationId xmlns:a16="http://schemas.microsoft.com/office/drawing/2014/main" id="{7C55FAE9-D1F9-43E5-8CF2-565624E4EDE1}"/>
                    </a:ext>
                  </a:extLst>
                </p:cNvPr>
                <p:cNvSpPr/>
                <p:nvPr/>
              </p:nvSpPr>
              <p:spPr>
                <a:xfrm>
                  <a:off x="1419991" y="5845038"/>
                  <a:ext cx="690007" cy="903180"/>
                </a:xfrm>
                <a:custGeom>
                  <a:avLst/>
                  <a:gdLst>
                    <a:gd name="connsiteX0" fmla="*/ 0 w 690007"/>
                    <a:gd name="connsiteY0" fmla="*/ 0 h 903180"/>
                    <a:gd name="connsiteX1" fmla="*/ 201953 w 690007"/>
                    <a:gd name="connsiteY1" fmla="*/ 521713 h 903180"/>
                    <a:gd name="connsiteX2" fmla="*/ 605860 w 690007"/>
                    <a:gd name="connsiteY2" fmla="*/ 762935 h 903180"/>
                    <a:gd name="connsiteX3" fmla="*/ 690007 w 690007"/>
                    <a:gd name="connsiteY3" fmla="*/ 903180 h 903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690007" h="903180">
                      <a:moveTo>
                        <a:pt x="0" y="0"/>
                      </a:moveTo>
                      <a:lnTo>
                        <a:pt x="201953" y="521713"/>
                      </a:lnTo>
                      <a:lnTo>
                        <a:pt x="605860" y="762935"/>
                      </a:lnTo>
                      <a:lnTo>
                        <a:pt x="690007" y="903180"/>
                      </a:lnTo>
                    </a:path>
                  </a:pathLst>
                </a:custGeom>
                <a:noFill/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+mn-ea"/>
                  </a:endParaRPr>
                </a:p>
              </p:txBody>
            </p:sp>
            <p:cxnSp>
              <p:nvCxnSpPr>
                <p:cNvPr id="46" name="直線コネクタ 45">
                  <a:extLst>
                    <a:ext uri="{FF2B5EF4-FFF2-40B4-BE49-F238E27FC236}">
                      <a16:creationId xmlns:a16="http://schemas.microsoft.com/office/drawing/2014/main" id="{D39EAAD5-A9D6-4C34-B3A5-B33B7240AE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97425" y="5867551"/>
                  <a:ext cx="113960" cy="191050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コネクタ 46">
                  <a:extLst>
                    <a:ext uri="{FF2B5EF4-FFF2-40B4-BE49-F238E27FC236}">
                      <a16:creationId xmlns:a16="http://schemas.microsoft.com/office/drawing/2014/main" id="{95C8A966-8FFD-4272-B0D8-82054EC2AD1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43929" y="6159578"/>
                  <a:ext cx="107301" cy="252523"/>
                </a:xfrm>
                <a:prstGeom prst="line">
                  <a:avLst/>
                </a:prstGeom>
                <a:ln w="3810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9" name="二等辺三角形 58">
              <a:extLst>
                <a:ext uri="{FF2B5EF4-FFF2-40B4-BE49-F238E27FC236}">
                  <a16:creationId xmlns:a16="http://schemas.microsoft.com/office/drawing/2014/main" id="{72146217-AFA3-4F95-921C-A0E87AA74F37}"/>
                </a:ext>
              </a:extLst>
            </p:cNvPr>
            <p:cNvSpPr/>
            <p:nvPr/>
          </p:nvSpPr>
          <p:spPr>
            <a:xfrm>
              <a:off x="2837235" y="10584040"/>
              <a:ext cx="313329" cy="232576"/>
            </a:xfrm>
            <a:custGeom>
              <a:avLst/>
              <a:gdLst>
                <a:gd name="connsiteX0" fmla="*/ 0 w 433673"/>
                <a:gd name="connsiteY0" fmla="*/ 206734 h 206734"/>
                <a:gd name="connsiteX1" fmla="*/ 328156 w 433673"/>
                <a:gd name="connsiteY1" fmla="*/ 0 h 206734"/>
                <a:gd name="connsiteX2" fmla="*/ 433673 w 433673"/>
                <a:gd name="connsiteY2" fmla="*/ 206734 h 206734"/>
                <a:gd name="connsiteX3" fmla="*/ 0 w 433673"/>
                <a:gd name="connsiteY3" fmla="*/ 206734 h 206734"/>
                <a:gd name="connsiteX0" fmla="*/ 811 w 434484"/>
                <a:gd name="connsiteY0" fmla="*/ 206734 h 232576"/>
                <a:gd name="connsiteX1" fmla="*/ 328967 w 434484"/>
                <a:gd name="connsiteY1" fmla="*/ 0 h 232576"/>
                <a:gd name="connsiteX2" fmla="*/ 434484 w 434484"/>
                <a:gd name="connsiteY2" fmla="*/ 206734 h 232576"/>
                <a:gd name="connsiteX3" fmla="*/ 811 w 434484"/>
                <a:gd name="connsiteY3" fmla="*/ 206734 h 232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484" h="232576">
                  <a:moveTo>
                    <a:pt x="811" y="206734"/>
                  </a:moveTo>
                  <a:cubicBezTo>
                    <a:pt x="-16775" y="172278"/>
                    <a:pt x="256688" y="0"/>
                    <a:pt x="328967" y="0"/>
                  </a:cubicBezTo>
                  <a:lnTo>
                    <a:pt x="434484" y="206734"/>
                  </a:lnTo>
                  <a:cubicBezTo>
                    <a:pt x="379791" y="241190"/>
                    <a:pt x="18397" y="241190"/>
                    <a:pt x="811" y="206734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381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0" name="二等辺三角形 58">
              <a:extLst>
                <a:ext uri="{FF2B5EF4-FFF2-40B4-BE49-F238E27FC236}">
                  <a16:creationId xmlns:a16="http://schemas.microsoft.com/office/drawing/2014/main" id="{AC3AE085-82A7-49D3-9DF1-33D665E1564C}"/>
                </a:ext>
              </a:extLst>
            </p:cNvPr>
            <p:cNvSpPr/>
            <p:nvPr/>
          </p:nvSpPr>
          <p:spPr>
            <a:xfrm>
              <a:off x="4462321" y="10583109"/>
              <a:ext cx="313329" cy="232576"/>
            </a:xfrm>
            <a:custGeom>
              <a:avLst/>
              <a:gdLst>
                <a:gd name="connsiteX0" fmla="*/ 0 w 433673"/>
                <a:gd name="connsiteY0" fmla="*/ 206734 h 206734"/>
                <a:gd name="connsiteX1" fmla="*/ 328156 w 433673"/>
                <a:gd name="connsiteY1" fmla="*/ 0 h 206734"/>
                <a:gd name="connsiteX2" fmla="*/ 433673 w 433673"/>
                <a:gd name="connsiteY2" fmla="*/ 206734 h 206734"/>
                <a:gd name="connsiteX3" fmla="*/ 0 w 433673"/>
                <a:gd name="connsiteY3" fmla="*/ 206734 h 206734"/>
                <a:gd name="connsiteX0" fmla="*/ 811 w 434484"/>
                <a:gd name="connsiteY0" fmla="*/ 206734 h 232576"/>
                <a:gd name="connsiteX1" fmla="*/ 328967 w 434484"/>
                <a:gd name="connsiteY1" fmla="*/ 0 h 232576"/>
                <a:gd name="connsiteX2" fmla="*/ 434484 w 434484"/>
                <a:gd name="connsiteY2" fmla="*/ 206734 h 232576"/>
                <a:gd name="connsiteX3" fmla="*/ 811 w 434484"/>
                <a:gd name="connsiteY3" fmla="*/ 206734 h 232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4484" h="232576">
                  <a:moveTo>
                    <a:pt x="811" y="206734"/>
                  </a:moveTo>
                  <a:cubicBezTo>
                    <a:pt x="-16775" y="172278"/>
                    <a:pt x="256688" y="0"/>
                    <a:pt x="328967" y="0"/>
                  </a:cubicBezTo>
                  <a:lnTo>
                    <a:pt x="434484" y="206734"/>
                  </a:lnTo>
                  <a:cubicBezTo>
                    <a:pt x="379791" y="241190"/>
                    <a:pt x="18397" y="241190"/>
                    <a:pt x="811" y="206734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38100"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1" name="楕円 70">
              <a:extLst>
                <a:ext uri="{FF2B5EF4-FFF2-40B4-BE49-F238E27FC236}">
                  <a16:creationId xmlns:a16="http://schemas.microsoft.com/office/drawing/2014/main" id="{053379AF-D956-4F58-B92C-C861B0FA8644}"/>
                </a:ext>
              </a:extLst>
            </p:cNvPr>
            <p:cNvSpPr/>
            <p:nvPr/>
          </p:nvSpPr>
          <p:spPr>
            <a:xfrm>
              <a:off x="3612462" y="8805545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73" name="楕円 72">
              <a:extLst>
                <a:ext uri="{FF2B5EF4-FFF2-40B4-BE49-F238E27FC236}">
                  <a16:creationId xmlns:a16="http://schemas.microsoft.com/office/drawing/2014/main" id="{CB753723-FE47-4EDC-9C0D-371C21FB406D}"/>
                </a:ext>
              </a:extLst>
            </p:cNvPr>
            <p:cNvSpPr/>
            <p:nvPr/>
          </p:nvSpPr>
          <p:spPr>
            <a:xfrm>
              <a:off x="3680843" y="8576427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4" name="楕円 73">
              <a:extLst>
                <a:ext uri="{FF2B5EF4-FFF2-40B4-BE49-F238E27FC236}">
                  <a16:creationId xmlns:a16="http://schemas.microsoft.com/office/drawing/2014/main" id="{8DA34E3D-9A35-4572-8200-AEBEE3C79F7C}"/>
                </a:ext>
              </a:extLst>
            </p:cNvPr>
            <p:cNvSpPr/>
            <p:nvPr/>
          </p:nvSpPr>
          <p:spPr>
            <a:xfrm>
              <a:off x="3833243" y="8728827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76" name="楕円 75">
              <a:extLst>
                <a:ext uri="{FF2B5EF4-FFF2-40B4-BE49-F238E27FC236}">
                  <a16:creationId xmlns:a16="http://schemas.microsoft.com/office/drawing/2014/main" id="{98796A96-3B02-45B5-B409-5D59356FE2EE}"/>
                </a:ext>
              </a:extLst>
            </p:cNvPr>
            <p:cNvSpPr/>
            <p:nvPr/>
          </p:nvSpPr>
          <p:spPr>
            <a:xfrm>
              <a:off x="3863719" y="84851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77" name="楕円 76">
              <a:extLst>
                <a:ext uri="{FF2B5EF4-FFF2-40B4-BE49-F238E27FC236}">
                  <a16:creationId xmlns:a16="http://schemas.microsoft.com/office/drawing/2014/main" id="{CB895A77-29F7-4414-9751-0B5EE40933C3}"/>
                </a:ext>
              </a:extLst>
            </p:cNvPr>
            <p:cNvSpPr/>
            <p:nvPr/>
          </p:nvSpPr>
          <p:spPr>
            <a:xfrm>
              <a:off x="4016119" y="86375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78" name="楕円 77">
              <a:extLst>
                <a:ext uri="{FF2B5EF4-FFF2-40B4-BE49-F238E27FC236}">
                  <a16:creationId xmlns:a16="http://schemas.microsoft.com/office/drawing/2014/main" id="{AB4B6507-5AA6-4195-AFB8-BD3C576FA8D8}"/>
                </a:ext>
              </a:extLst>
            </p:cNvPr>
            <p:cNvSpPr/>
            <p:nvPr/>
          </p:nvSpPr>
          <p:spPr>
            <a:xfrm>
              <a:off x="4168519" y="8789912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79" name="楕円 78">
              <a:extLst>
                <a:ext uri="{FF2B5EF4-FFF2-40B4-BE49-F238E27FC236}">
                  <a16:creationId xmlns:a16="http://schemas.microsoft.com/office/drawing/2014/main" id="{593F4572-7221-42E0-906E-28707EE9EF7C}"/>
                </a:ext>
              </a:extLst>
            </p:cNvPr>
            <p:cNvSpPr/>
            <p:nvPr/>
          </p:nvSpPr>
          <p:spPr>
            <a:xfrm>
              <a:off x="4084500" y="84083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6150D85B-A39C-48EC-A13D-5A107DBF6A90}"/>
                </a:ext>
              </a:extLst>
            </p:cNvPr>
            <p:cNvSpPr/>
            <p:nvPr/>
          </p:nvSpPr>
          <p:spPr>
            <a:xfrm>
              <a:off x="4236900" y="85607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A57346F2-A220-4CFA-B7BC-B4A897C8D8C8}"/>
                </a:ext>
              </a:extLst>
            </p:cNvPr>
            <p:cNvSpPr/>
            <p:nvPr/>
          </p:nvSpPr>
          <p:spPr>
            <a:xfrm>
              <a:off x="4389300" y="8713194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82" name="楕円 81">
              <a:extLst>
                <a:ext uri="{FF2B5EF4-FFF2-40B4-BE49-F238E27FC236}">
                  <a16:creationId xmlns:a16="http://schemas.microsoft.com/office/drawing/2014/main" id="{0C4D9561-E673-4BE0-9783-DD6FB4343A5D}"/>
                </a:ext>
              </a:extLst>
            </p:cNvPr>
            <p:cNvSpPr/>
            <p:nvPr/>
          </p:nvSpPr>
          <p:spPr>
            <a:xfrm>
              <a:off x="4368986" y="8429860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3" name="楕円 82">
              <a:extLst>
                <a:ext uri="{FF2B5EF4-FFF2-40B4-BE49-F238E27FC236}">
                  <a16:creationId xmlns:a16="http://schemas.microsoft.com/office/drawing/2014/main" id="{4DAB9E37-697D-46BC-8FDF-67452494D089}"/>
                </a:ext>
              </a:extLst>
            </p:cNvPr>
            <p:cNvSpPr/>
            <p:nvPr/>
          </p:nvSpPr>
          <p:spPr>
            <a:xfrm>
              <a:off x="4521386" y="8582260"/>
              <a:ext cx="179312" cy="5793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85" name="楕円 84">
              <a:extLst>
                <a:ext uri="{FF2B5EF4-FFF2-40B4-BE49-F238E27FC236}">
                  <a16:creationId xmlns:a16="http://schemas.microsoft.com/office/drawing/2014/main" id="{B25BBAF7-D2C0-47E8-9C97-FCF0713DB012}"/>
                </a:ext>
              </a:extLst>
            </p:cNvPr>
            <p:cNvSpPr/>
            <p:nvPr/>
          </p:nvSpPr>
          <p:spPr>
            <a:xfrm>
              <a:off x="4589767" y="83531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86" name="楕円 85">
              <a:extLst>
                <a:ext uri="{FF2B5EF4-FFF2-40B4-BE49-F238E27FC236}">
                  <a16:creationId xmlns:a16="http://schemas.microsoft.com/office/drawing/2014/main" id="{116E4FF9-2D92-4A7A-971B-C214F9AC0723}"/>
                </a:ext>
              </a:extLst>
            </p:cNvPr>
            <p:cNvSpPr/>
            <p:nvPr/>
          </p:nvSpPr>
          <p:spPr>
            <a:xfrm>
              <a:off x="4742167" y="85055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  <p:sp>
          <p:nvSpPr>
            <p:cNvPr id="87" name="楕円 86">
              <a:extLst>
                <a:ext uri="{FF2B5EF4-FFF2-40B4-BE49-F238E27FC236}">
                  <a16:creationId xmlns:a16="http://schemas.microsoft.com/office/drawing/2014/main" id="{2DDFB8E2-38BC-42E6-8907-B5229B6D9092}"/>
                </a:ext>
              </a:extLst>
            </p:cNvPr>
            <p:cNvSpPr/>
            <p:nvPr/>
          </p:nvSpPr>
          <p:spPr>
            <a:xfrm>
              <a:off x="4894567" y="8657942"/>
              <a:ext cx="179312" cy="45719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 dirty="0">
                <a:latin typeface="+mn-ea"/>
              </a:endParaRPr>
            </a:p>
          </p:txBody>
        </p:sp>
      </p:grpSp>
      <p:sp>
        <p:nvSpPr>
          <p:cNvPr id="89" name="四角形: 角を丸くする 88">
            <a:extLst>
              <a:ext uri="{FF2B5EF4-FFF2-40B4-BE49-F238E27FC236}">
                <a16:creationId xmlns:a16="http://schemas.microsoft.com/office/drawing/2014/main" id="{6B8AC426-E59F-4121-9F18-6B58BCE878E2}"/>
              </a:ext>
            </a:extLst>
          </p:cNvPr>
          <p:cNvSpPr/>
          <p:nvPr/>
        </p:nvSpPr>
        <p:spPr>
          <a:xfrm>
            <a:off x="6100404" y="8917740"/>
            <a:ext cx="230350" cy="115175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90" name="フローチャート: 手作業 89">
            <a:extLst>
              <a:ext uri="{FF2B5EF4-FFF2-40B4-BE49-F238E27FC236}">
                <a16:creationId xmlns:a16="http://schemas.microsoft.com/office/drawing/2014/main" id="{29247D97-2BE5-4E91-8600-38CC06CD8BD0}"/>
              </a:ext>
            </a:extLst>
          </p:cNvPr>
          <p:cNvSpPr/>
          <p:nvPr/>
        </p:nvSpPr>
        <p:spPr>
          <a:xfrm rot="10800000">
            <a:off x="5441097" y="7398760"/>
            <a:ext cx="248783" cy="1343387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854F4AC1-31FF-42AE-8C84-DDCE4EDD22DD}"/>
              </a:ext>
            </a:extLst>
          </p:cNvPr>
          <p:cNvCxnSpPr>
            <a:cxnSpLocks/>
            <a:stCxn id="89" idx="1"/>
          </p:cNvCxnSpPr>
          <p:nvPr/>
        </p:nvCxnSpPr>
        <p:spPr>
          <a:xfrm flipH="1" flipV="1">
            <a:off x="5625040" y="8520333"/>
            <a:ext cx="475364" cy="4549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A8C57CC4-75B7-46BB-8D5D-DAF147DCFF1A}"/>
              </a:ext>
            </a:extLst>
          </p:cNvPr>
          <p:cNvGrpSpPr/>
          <p:nvPr/>
        </p:nvGrpSpPr>
        <p:grpSpPr>
          <a:xfrm rot="1191474">
            <a:off x="8394201" y="7883991"/>
            <a:ext cx="607901" cy="637416"/>
            <a:chOff x="6770493" y="1243837"/>
            <a:chExt cx="4445810" cy="4661667"/>
          </a:xfrm>
        </p:grpSpPr>
        <p:sp>
          <p:nvSpPr>
            <p:cNvPr id="72" name="星: 32 pt 17">
              <a:extLst>
                <a:ext uri="{FF2B5EF4-FFF2-40B4-BE49-F238E27FC236}">
                  <a16:creationId xmlns:a16="http://schemas.microsoft.com/office/drawing/2014/main" id="{95C644D0-BD2A-4024-9694-BEAA408DA3E0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>
                <a:latin typeface="+mn-ea"/>
              </a:endParaRPr>
            </a:p>
          </p:txBody>
        </p:sp>
        <p:sp>
          <p:nvSpPr>
            <p:cNvPr id="75" name="弦 74">
              <a:extLst>
                <a:ext uri="{FF2B5EF4-FFF2-40B4-BE49-F238E27FC236}">
                  <a16:creationId xmlns:a16="http://schemas.microsoft.com/office/drawing/2014/main" id="{029DD1F8-9472-446C-A834-89BEE2022733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84" name="弦 83">
              <a:extLst>
                <a:ext uri="{FF2B5EF4-FFF2-40B4-BE49-F238E27FC236}">
                  <a16:creationId xmlns:a16="http://schemas.microsoft.com/office/drawing/2014/main" id="{82759028-4E37-4A64-BBB2-6DAF8E794DB2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1" name="楕円 90">
              <a:extLst>
                <a:ext uri="{FF2B5EF4-FFF2-40B4-BE49-F238E27FC236}">
                  <a16:creationId xmlns:a16="http://schemas.microsoft.com/office/drawing/2014/main" id="{3017DF19-3F9F-4014-8FD6-A605D01DC746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>
                <a:latin typeface="+mn-ea"/>
              </a:endParaRPr>
            </a:p>
          </p:txBody>
        </p:sp>
        <p:sp>
          <p:nvSpPr>
            <p:cNvPr id="93" name="台形 8">
              <a:extLst>
                <a:ext uri="{FF2B5EF4-FFF2-40B4-BE49-F238E27FC236}">
                  <a16:creationId xmlns:a16="http://schemas.microsoft.com/office/drawing/2014/main" id="{0B4E4CCA-3A94-4B6E-BBBD-DFC3F6FEAA4D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4" name="二等辺三角形 93">
              <a:extLst>
                <a:ext uri="{FF2B5EF4-FFF2-40B4-BE49-F238E27FC236}">
                  <a16:creationId xmlns:a16="http://schemas.microsoft.com/office/drawing/2014/main" id="{CF0B41B1-6A1D-439A-A5B4-D7639FDD1476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5" name="二等辺三角形 94">
              <a:extLst>
                <a:ext uri="{FF2B5EF4-FFF2-40B4-BE49-F238E27FC236}">
                  <a16:creationId xmlns:a16="http://schemas.microsoft.com/office/drawing/2014/main" id="{6354B9A1-ED27-419D-876F-DAF0D5D280CF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6" name="二等辺三角形 95">
              <a:extLst>
                <a:ext uri="{FF2B5EF4-FFF2-40B4-BE49-F238E27FC236}">
                  <a16:creationId xmlns:a16="http://schemas.microsoft.com/office/drawing/2014/main" id="{D58FC22D-95A5-424F-9A96-25C15F23DDD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7" name="二等辺三角形 96">
              <a:extLst>
                <a:ext uri="{FF2B5EF4-FFF2-40B4-BE49-F238E27FC236}">
                  <a16:creationId xmlns:a16="http://schemas.microsoft.com/office/drawing/2014/main" id="{3A3000B8-D7B9-40C7-9469-07F2053E37B1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8" name="四角形: 角を丸くする 97">
              <a:extLst>
                <a:ext uri="{FF2B5EF4-FFF2-40B4-BE49-F238E27FC236}">
                  <a16:creationId xmlns:a16="http://schemas.microsoft.com/office/drawing/2014/main" id="{1209B296-8C0E-4A13-A736-0AF43D7FFB62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99" name="楕円 98">
              <a:extLst>
                <a:ext uri="{FF2B5EF4-FFF2-40B4-BE49-F238E27FC236}">
                  <a16:creationId xmlns:a16="http://schemas.microsoft.com/office/drawing/2014/main" id="{1C6FD5B7-FBBC-4385-92CE-5D7002DED8D5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00" name="弦 99">
              <a:extLst>
                <a:ext uri="{FF2B5EF4-FFF2-40B4-BE49-F238E27FC236}">
                  <a16:creationId xmlns:a16="http://schemas.microsoft.com/office/drawing/2014/main" id="{A20C16BA-3D38-4A25-A37C-8F750FD7F504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01" name="弦 100">
              <a:extLst>
                <a:ext uri="{FF2B5EF4-FFF2-40B4-BE49-F238E27FC236}">
                  <a16:creationId xmlns:a16="http://schemas.microsoft.com/office/drawing/2014/main" id="{FFBA6310-8957-431F-94D6-59ACD42218AF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102" name="月 101">
              <a:extLst>
                <a:ext uri="{FF2B5EF4-FFF2-40B4-BE49-F238E27FC236}">
                  <a16:creationId xmlns:a16="http://schemas.microsoft.com/office/drawing/2014/main" id="{DEC4B150-20D1-4CC9-9402-2079734F8790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</p:grpSp>
      <p:sp>
        <p:nvSpPr>
          <p:cNvPr id="65" name="フローチャート: 手作業 64">
            <a:extLst>
              <a:ext uri="{FF2B5EF4-FFF2-40B4-BE49-F238E27FC236}">
                <a16:creationId xmlns:a16="http://schemas.microsoft.com/office/drawing/2014/main" id="{AD95BA5E-0A68-4128-BAC1-57918CAEF22F}"/>
              </a:ext>
            </a:extLst>
          </p:cNvPr>
          <p:cNvSpPr/>
          <p:nvPr/>
        </p:nvSpPr>
        <p:spPr>
          <a:xfrm rot="10800000">
            <a:off x="8300729" y="7177381"/>
            <a:ext cx="273434" cy="1456916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6326984D-1F47-4B0D-8DA7-21D5B668FE8B}"/>
              </a:ext>
            </a:extLst>
          </p:cNvPr>
          <p:cNvGrpSpPr/>
          <p:nvPr/>
        </p:nvGrpSpPr>
        <p:grpSpPr>
          <a:xfrm>
            <a:off x="354601" y="10669060"/>
            <a:ext cx="908128" cy="1508141"/>
            <a:chOff x="145716" y="9874473"/>
            <a:chExt cx="1584838" cy="2631962"/>
          </a:xfrm>
        </p:grpSpPr>
        <p:grpSp>
          <p:nvGrpSpPr>
            <p:cNvPr id="107" name="グループ化 106">
              <a:extLst>
                <a:ext uri="{FF2B5EF4-FFF2-40B4-BE49-F238E27FC236}">
                  <a16:creationId xmlns:a16="http://schemas.microsoft.com/office/drawing/2014/main" id="{258B77D7-FECA-4131-8936-508DEE95AE54}"/>
                </a:ext>
              </a:extLst>
            </p:cNvPr>
            <p:cNvGrpSpPr/>
            <p:nvPr/>
          </p:nvGrpSpPr>
          <p:grpSpPr>
            <a:xfrm>
              <a:off x="145716" y="9874473"/>
              <a:ext cx="1584838" cy="2631962"/>
              <a:chOff x="7058002" y="3645024"/>
              <a:chExt cx="1814984" cy="3014169"/>
            </a:xfrm>
          </p:grpSpPr>
          <p:grpSp>
            <p:nvGrpSpPr>
              <p:cNvPr id="108" name="グループ化 107">
                <a:extLst>
                  <a:ext uri="{FF2B5EF4-FFF2-40B4-BE49-F238E27FC236}">
                    <a16:creationId xmlns:a16="http://schemas.microsoft.com/office/drawing/2014/main" id="{A00ADFDF-C0CB-413D-B3D5-FACDF41CA4CE}"/>
                  </a:ext>
                </a:extLst>
              </p:cNvPr>
              <p:cNvGrpSpPr/>
              <p:nvPr/>
            </p:nvGrpSpPr>
            <p:grpSpPr>
              <a:xfrm>
                <a:off x="7058002" y="3645024"/>
                <a:ext cx="1814984" cy="3014169"/>
                <a:chOff x="4295995" y="3140966"/>
                <a:chExt cx="1314009" cy="2182193"/>
              </a:xfrm>
              <a:solidFill>
                <a:schemeClr val="bg1">
                  <a:lumMod val="75000"/>
                </a:schemeClr>
              </a:solidFill>
            </p:grpSpPr>
            <p:sp>
              <p:nvSpPr>
                <p:cNvPr id="110" name="角丸四角形 5">
                  <a:extLst>
                    <a:ext uri="{FF2B5EF4-FFF2-40B4-BE49-F238E27FC236}">
                      <a16:creationId xmlns:a16="http://schemas.microsoft.com/office/drawing/2014/main" id="{D6EE9319-4B8B-440D-96D5-3AF624A98DA2}"/>
                    </a:ext>
                  </a:extLst>
                </p:cNvPr>
                <p:cNvSpPr/>
                <p:nvPr/>
              </p:nvSpPr>
              <p:spPr>
                <a:xfrm>
                  <a:off x="4295995" y="3140966"/>
                  <a:ext cx="1314009" cy="2182193"/>
                </a:xfrm>
                <a:prstGeom prst="roundRect">
                  <a:avLst/>
                </a:prstGeom>
                <a:grpFill/>
                <a:ln w="28575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+mn-ea"/>
                  </a:endParaRPr>
                </a:p>
              </p:txBody>
            </p:sp>
            <p:sp>
              <p:nvSpPr>
                <p:cNvPr id="111" name="円/楕円 4">
                  <a:extLst>
                    <a:ext uri="{FF2B5EF4-FFF2-40B4-BE49-F238E27FC236}">
                      <a16:creationId xmlns:a16="http://schemas.microsoft.com/office/drawing/2014/main" id="{B0F99B31-2988-4D86-91B2-71C8D7AD25B0}"/>
                    </a:ext>
                  </a:extLst>
                </p:cNvPr>
                <p:cNvSpPr/>
                <p:nvPr/>
              </p:nvSpPr>
              <p:spPr>
                <a:xfrm>
                  <a:off x="4883802" y="5121991"/>
                  <a:ext cx="144016" cy="144016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</p:spPr>
              <p:style>
                <a:lnRef idx="2">
                  <a:schemeClr val="accent5">
                    <a:shade val="50000"/>
                  </a:schemeClr>
                </a:lnRef>
                <a:fillRef idx="1">
                  <a:schemeClr val="accent5"/>
                </a:fillRef>
                <a:effectRef idx="0">
                  <a:schemeClr val="accent5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+mn-ea"/>
                  </a:endParaRPr>
                </a:p>
              </p:txBody>
            </p:sp>
          </p:grpSp>
          <p:pic>
            <p:nvPicPr>
              <p:cNvPr id="109" name="図 108">
                <a:extLst>
                  <a:ext uri="{FF2B5EF4-FFF2-40B4-BE49-F238E27FC236}">
                    <a16:creationId xmlns:a16="http://schemas.microsoft.com/office/drawing/2014/main" id="{387E927A-C769-44F5-9017-C3FAFDE413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89020" y="3816659"/>
                <a:ext cx="1552948" cy="2484717"/>
              </a:xfrm>
              <a:prstGeom prst="rect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</p:pic>
        </p:grpSp>
        <p:grpSp>
          <p:nvGrpSpPr>
            <p:cNvPr id="112" name="グループ化 111">
              <a:extLst>
                <a:ext uri="{FF2B5EF4-FFF2-40B4-BE49-F238E27FC236}">
                  <a16:creationId xmlns:a16="http://schemas.microsoft.com/office/drawing/2014/main" id="{7D218745-17FC-44A9-88C0-46D9212A7E87}"/>
                </a:ext>
              </a:extLst>
            </p:cNvPr>
            <p:cNvGrpSpPr/>
            <p:nvPr/>
          </p:nvGrpSpPr>
          <p:grpSpPr>
            <a:xfrm>
              <a:off x="307759" y="10472103"/>
              <a:ext cx="344069" cy="324495"/>
              <a:chOff x="7089732" y="1390613"/>
              <a:chExt cx="3938726" cy="3714661"/>
            </a:xfrm>
          </p:grpSpPr>
          <p:sp>
            <p:nvSpPr>
              <p:cNvPr id="114" name="弦 113">
                <a:extLst>
                  <a:ext uri="{FF2B5EF4-FFF2-40B4-BE49-F238E27FC236}">
                    <a16:creationId xmlns:a16="http://schemas.microsoft.com/office/drawing/2014/main" id="{282EFDB6-D9E2-4DAE-B2E5-01C5DED551B6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15" name="弦 114">
                <a:extLst>
                  <a:ext uri="{FF2B5EF4-FFF2-40B4-BE49-F238E27FC236}">
                    <a16:creationId xmlns:a16="http://schemas.microsoft.com/office/drawing/2014/main" id="{97A6BF00-32FC-41CD-BB45-A52943462DB2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16" name="楕円 115">
                <a:extLst>
                  <a:ext uri="{FF2B5EF4-FFF2-40B4-BE49-F238E27FC236}">
                    <a16:creationId xmlns:a16="http://schemas.microsoft.com/office/drawing/2014/main" id="{09625F18-E1DB-43A0-B8E4-B2452D900887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>
                  <a:latin typeface="+mn-ea"/>
                </a:endParaRPr>
              </a:p>
            </p:txBody>
          </p:sp>
          <p:sp>
            <p:nvSpPr>
              <p:cNvPr id="122" name="四角形: 角を丸くする 121">
                <a:extLst>
                  <a:ext uri="{FF2B5EF4-FFF2-40B4-BE49-F238E27FC236}">
                    <a16:creationId xmlns:a16="http://schemas.microsoft.com/office/drawing/2014/main" id="{D12528A5-86C3-42F4-91CE-D4D822FB2553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23" name="楕円 122">
                <a:extLst>
                  <a:ext uri="{FF2B5EF4-FFF2-40B4-BE49-F238E27FC236}">
                    <a16:creationId xmlns:a16="http://schemas.microsoft.com/office/drawing/2014/main" id="{6342DD4B-ECFF-44F8-A73C-0AA45DFE09C8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24" name="弦 123">
                <a:extLst>
                  <a:ext uri="{FF2B5EF4-FFF2-40B4-BE49-F238E27FC236}">
                    <a16:creationId xmlns:a16="http://schemas.microsoft.com/office/drawing/2014/main" id="{A5B4D607-069D-4D21-96EE-915603BD6351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25" name="弦 124">
                <a:extLst>
                  <a:ext uri="{FF2B5EF4-FFF2-40B4-BE49-F238E27FC236}">
                    <a16:creationId xmlns:a16="http://schemas.microsoft.com/office/drawing/2014/main" id="{E4AF013C-D9C6-418D-84F4-E2BA096DF0B2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</p:grpSp>
        <p:grpSp>
          <p:nvGrpSpPr>
            <p:cNvPr id="127" name="グループ化 126">
              <a:extLst>
                <a:ext uri="{FF2B5EF4-FFF2-40B4-BE49-F238E27FC236}">
                  <a16:creationId xmlns:a16="http://schemas.microsoft.com/office/drawing/2014/main" id="{D2F819E9-D43D-4DE7-8E84-76E889742FFE}"/>
                </a:ext>
              </a:extLst>
            </p:cNvPr>
            <p:cNvGrpSpPr/>
            <p:nvPr/>
          </p:nvGrpSpPr>
          <p:grpSpPr>
            <a:xfrm>
              <a:off x="1091150" y="11264840"/>
              <a:ext cx="344069" cy="324495"/>
              <a:chOff x="7089732" y="1390613"/>
              <a:chExt cx="3938726" cy="3714661"/>
            </a:xfrm>
          </p:grpSpPr>
          <p:sp>
            <p:nvSpPr>
              <p:cNvPr id="128" name="弦 127">
                <a:extLst>
                  <a:ext uri="{FF2B5EF4-FFF2-40B4-BE49-F238E27FC236}">
                    <a16:creationId xmlns:a16="http://schemas.microsoft.com/office/drawing/2014/main" id="{2E37743F-CB1D-4504-9E5D-332A78BF77D5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29" name="弦 128">
                <a:extLst>
                  <a:ext uri="{FF2B5EF4-FFF2-40B4-BE49-F238E27FC236}">
                    <a16:creationId xmlns:a16="http://schemas.microsoft.com/office/drawing/2014/main" id="{680B1EF3-DF47-4428-B44E-BA7BAD0B4BD3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30" name="楕円 129">
                <a:extLst>
                  <a:ext uri="{FF2B5EF4-FFF2-40B4-BE49-F238E27FC236}">
                    <a16:creationId xmlns:a16="http://schemas.microsoft.com/office/drawing/2014/main" id="{53949D33-0382-479F-A50D-583D7E03EB47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>
                  <a:latin typeface="+mn-ea"/>
                </a:endParaRPr>
              </a:p>
            </p:txBody>
          </p:sp>
          <p:sp>
            <p:nvSpPr>
              <p:cNvPr id="131" name="四角形: 角を丸くする 130">
                <a:extLst>
                  <a:ext uri="{FF2B5EF4-FFF2-40B4-BE49-F238E27FC236}">
                    <a16:creationId xmlns:a16="http://schemas.microsoft.com/office/drawing/2014/main" id="{0D614E25-90B3-416A-B08C-B8DA6240A002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32" name="楕円 131">
                <a:extLst>
                  <a:ext uri="{FF2B5EF4-FFF2-40B4-BE49-F238E27FC236}">
                    <a16:creationId xmlns:a16="http://schemas.microsoft.com/office/drawing/2014/main" id="{DD6A482E-43CA-4517-B2DE-2C672126E1F3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33" name="弦 132">
                <a:extLst>
                  <a:ext uri="{FF2B5EF4-FFF2-40B4-BE49-F238E27FC236}">
                    <a16:creationId xmlns:a16="http://schemas.microsoft.com/office/drawing/2014/main" id="{E0854BA9-AC94-4144-9773-12420AC50CBA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34" name="弦 133">
                <a:extLst>
                  <a:ext uri="{FF2B5EF4-FFF2-40B4-BE49-F238E27FC236}">
                    <a16:creationId xmlns:a16="http://schemas.microsoft.com/office/drawing/2014/main" id="{B894F0E7-4ACF-4C41-91C5-39BF7D4160ED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</p:grpSp>
        <p:grpSp>
          <p:nvGrpSpPr>
            <p:cNvPr id="135" name="グループ化 134">
              <a:extLst>
                <a:ext uri="{FF2B5EF4-FFF2-40B4-BE49-F238E27FC236}">
                  <a16:creationId xmlns:a16="http://schemas.microsoft.com/office/drawing/2014/main" id="{0E062C22-204E-452D-9BA1-92541CA160A6}"/>
                </a:ext>
              </a:extLst>
            </p:cNvPr>
            <p:cNvGrpSpPr/>
            <p:nvPr/>
          </p:nvGrpSpPr>
          <p:grpSpPr>
            <a:xfrm>
              <a:off x="1161447" y="10346540"/>
              <a:ext cx="344069" cy="324495"/>
              <a:chOff x="7089732" y="1390613"/>
              <a:chExt cx="3938726" cy="3714661"/>
            </a:xfrm>
          </p:grpSpPr>
          <p:sp>
            <p:nvSpPr>
              <p:cNvPr id="136" name="弦 135">
                <a:extLst>
                  <a:ext uri="{FF2B5EF4-FFF2-40B4-BE49-F238E27FC236}">
                    <a16:creationId xmlns:a16="http://schemas.microsoft.com/office/drawing/2014/main" id="{AE791513-CE9F-482F-A593-D5F77DD4A44F}"/>
                  </a:ext>
                </a:extLst>
              </p:cNvPr>
              <p:cNvSpPr/>
              <p:nvPr/>
            </p:nvSpPr>
            <p:spPr>
              <a:xfrm rot="17143658" flipH="1">
                <a:off x="9909956" y="145154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37" name="弦 136">
                <a:extLst>
                  <a:ext uri="{FF2B5EF4-FFF2-40B4-BE49-F238E27FC236}">
                    <a16:creationId xmlns:a16="http://schemas.microsoft.com/office/drawing/2014/main" id="{5F184488-C07E-4572-8527-660C8C5FA499}"/>
                  </a:ext>
                </a:extLst>
              </p:cNvPr>
              <p:cNvSpPr/>
              <p:nvPr/>
            </p:nvSpPr>
            <p:spPr>
              <a:xfrm rot="4456342">
                <a:off x="7125166" y="1390613"/>
                <a:ext cx="1044054" cy="1044054"/>
              </a:xfrm>
              <a:prstGeom prst="chord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38" name="楕円 137">
                <a:extLst>
                  <a:ext uri="{FF2B5EF4-FFF2-40B4-BE49-F238E27FC236}">
                    <a16:creationId xmlns:a16="http://schemas.microsoft.com/office/drawing/2014/main" id="{F20E8FBE-C601-4F0D-B5DA-0AA82B288D16}"/>
                  </a:ext>
                </a:extLst>
              </p:cNvPr>
              <p:cNvSpPr/>
              <p:nvPr/>
            </p:nvSpPr>
            <p:spPr>
              <a:xfrm>
                <a:off x="7089732" y="1545328"/>
                <a:ext cx="3938726" cy="355994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 dirty="0">
                  <a:latin typeface="+mn-ea"/>
                </a:endParaRPr>
              </a:p>
            </p:txBody>
          </p:sp>
          <p:sp>
            <p:nvSpPr>
              <p:cNvPr id="139" name="四角形: 角を丸くする 138">
                <a:extLst>
                  <a:ext uri="{FF2B5EF4-FFF2-40B4-BE49-F238E27FC236}">
                    <a16:creationId xmlns:a16="http://schemas.microsoft.com/office/drawing/2014/main" id="{25DC1CB1-4637-46BC-8BBB-997C1B4CD7A1}"/>
                  </a:ext>
                </a:extLst>
              </p:cNvPr>
              <p:cNvSpPr/>
              <p:nvPr/>
            </p:nvSpPr>
            <p:spPr>
              <a:xfrm>
                <a:off x="8357020" y="3123128"/>
                <a:ext cx="1404151" cy="1093764"/>
              </a:xfrm>
              <a:prstGeom prst="roundRect">
                <a:avLst>
                  <a:gd name="adj" fmla="val 46284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40" name="楕円 139">
                <a:extLst>
                  <a:ext uri="{FF2B5EF4-FFF2-40B4-BE49-F238E27FC236}">
                    <a16:creationId xmlns:a16="http://schemas.microsoft.com/office/drawing/2014/main" id="{05F59D6C-5E72-40C6-9061-162D86DA4361}"/>
                  </a:ext>
                </a:extLst>
              </p:cNvPr>
              <p:cNvSpPr/>
              <p:nvPr/>
            </p:nvSpPr>
            <p:spPr>
              <a:xfrm>
                <a:off x="8609901" y="3370520"/>
                <a:ext cx="898387" cy="71687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41" name="弦 140">
                <a:extLst>
                  <a:ext uri="{FF2B5EF4-FFF2-40B4-BE49-F238E27FC236}">
                    <a16:creationId xmlns:a16="http://schemas.microsoft.com/office/drawing/2014/main" id="{A446C226-198D-428E-8EBB-7C6655CE440F}"/>
                  </a:ext>
                </a:extLst>
              </p:cNvPr>
              <p:cNvSpPr/>
              <p:nvPr/>
            </p:nvSpPr>
            <p:spPr>
              <a:xfrm rot="20873685">
                <a:off x="7972458" y="2211530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  <p:sp>
            <p:nvSpPr>
              <p:cNvPr id="142" name="弦 141">
                <a:extLst>
                  <a:ext uri="{FF2B5EF4-FFF2-40B4-BE49-F238E27FC236}">
                    <a16:creationId xmlns:a16="http://schemas.microsoft.com/office/drawing/2014/main" id="{AADA46EF-4A96-4C9D-9D88-3AE16F81FBCE}"/>
                  </a:ext>
                </a:extLst>
              </p:cNvPr>
              <p:cNvSpPr/>
              <p:nvPr/>
            </p:nvSpPr>
            <p:spPr>
              <a:xfrm rot="726315" flipH="1">
                <a:off x="9468502" y="2211529"/>
                <a:ext cx="637443" cy="690196"/>
              </a:xfrm>
              <a:prstGeom prst="chord">
                <a:avLst>
                  <a:gd name="adj1" fmla="val 2700000"/>
                  <a:gd name="adj2" fmla="val 13512231"/>
                </a:avLst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>
                  <a:latin typeface="+mn-ea"/>
                </a:endParaRPr>
              </a:p>
            </p:txBody>
          </p:sp>
        </p:grp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BDBB9194-D7BC-42A0-8827-8F11418DD0FD}"/>
              </a:ext>
            </a:extLst>
          </p:cNvPr>
          <p:cNvGrpSpPr/>
          <p:nvPr/>
        </p:nvGrpSpPr>
        <p:grpSpPr>
          <a:xfrm>
            <a:off x="1719164" y="10888954"/>
            <a:ext cx="1149211" cy="1264485"/>
            <a:chOff x="336365" y="7254066"/>
            <a:chExt cx="623525" cy="686069"/>
          </a:xfrm>
        </p:grpSpPr>
        <p:sp>
          <p:nvSpPr>
            <p:cNvPr id="164" name="フリーフォーム: 図形 163">
              <a:extLst>
                <a:ext uri="{FF2B5EF4-FFF2-40B4-BE49-F238E27FC236}">
                  <a16:creationId xmlns:a16="http://schemas.microsoft.com/office/drawing/2014/main" id="{A9A73BEB-E667-4CFC-8BDC-F045F305BFD5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52207600-8B30-4950-9EAF-EB5B3DC972E0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DF85DC03-6AB3-4830-BF8D-84F0D0B4ED08}"/>
              </a:ext>
            </a:extLst>
          </p:cNvPr>
          <p:cNvSpPr/>
          <p:nvPr/>
        </p:nvSpPr>
        <p:spPr>
          <a:xfrm>
            <a:off x="1555362" y="11023789"/>
            <a:ext cx="316745" cy="49886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1D78C89-FCE0-4CE5-95F6-BC1693538FF7}"/>
              </a:ext>
            </a:extLst>
          </p:cNvPr>
          <p:cNvSpPr txBox="1"/>
          <p:nvPr/>
        </p:nvSpPr>
        <p:spPr>
          <a:xfrm>
            <a:off x="-48814" y="9398474"/>
            <a:ext cx="49660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spc="-150" dirty="0">
                <a:latin typeface="+mn-ea"/>
              </a:rPr>
              <a:t>クマの</a:t>
            </a:r>
            <a:r>
              <a:rPr kumimoji="1" lang="ja-JP" altLang="en-US" sz="3200" b="1" spc="-150" dirty="0">
                <a:solidFill>
                  <a:srgbClr val="FF0000"/>
                </a:solidFill>
                <a:latin typeface="+mn-ea"/>
              </a:rPr>
              <a:t>出没情報</a:t>
            </a:r>
            <a:r>
              <a:rPr kumimoji="1" lang="ja-JP" altLang="en-US" sz="3200" b="1" spc="-150" dirty="0">
                <a:latin typeface="+mn-ea"/>
              </a:rPr>
              <a:t>をチェック</a:t>
            </a:r>
            <a:endParaRPr kumimoji="1" lang="en-US" altLang="ja-JP" sz="3200" b="1" spc="-150" dirty="0">
              <a:latin typeface="+mn-ea"/>
            </a:endParaRPr>
          </a:p>
          <a:p>
            <a:pPr algn="ctr"/>
            <a:r>
              <a:rPr kumimoji="1" lang="en-US" altLang="ja-JP" sz="3200" b="1" spc="-150" dirty="0">
                <a:latin typeface="+mn-ea"/>
              </a:rPr>
              <a:t>【</a:t>
            </a:r>
            <a:r>
              <a:rPr kumimoji="1" lang="ja-JP" altLang="en-US" sz="3200" b="1" spc="-150" dirty="0">
                <a:latin typeface="+mn-ea"/>
              </a:rPr>
              <a:t>群馬県クマ出没マップ</a:t>
            </a:r>
            <a:r>
              <a:rPr kumimoji="1" lang="en-US" altLang="ja-JP" sz="3200" b="1" spc="-150" dirty="0">
                <a:latin typeface="+mn-ea"/>
              </a:rPr>
              <a:t>】</a:t>
            </a:r>
            <a:endParaRPr kumimoji="1" lang="ja-JP" altLang="en-US" sz="3600" b="1" spc="-150" dirty="0">
              <a:latin typeface="+mn-ea"/>
            </a:endParaRPr>
          </a:p>
        </p:txBody>
      </p:sp>
      <p:sp>
        <p:nvSpPr>
          <p:cNvPr id="225" name="テキスト ボックス 224">
            <a:extLst>
              <a:ext uri="{FF2B5EF4-FFF2-40B4-BE49-F238E27FC236}">
                <a16:creationId xmlns:a16="http://schemas.microsoft.com/office/drawing/2014/main" id="{9ACDE390-3B96-4038-88D7-89DBC419588D}"/>
              </a:ext>
            </a:extLst>
          </p:cNvPr>
          <p:cNvSpPr txBox="1"/>
          <p:nvPr/>
        </p:nvSpPr>
        <p:spPr>
          <a:xfrm>
            <a:off x="4932251" y="6354159"/>
            <a:ext cx="45368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00" b="1" spc="-150" dirty="0">
                <a:solidFill>
                  <a:srgbClr val="FF0000"/>
                </a:solidFill>
                <a:latin typeface="+mn-ea"/>
              </a:rPr>
              <a:t>捕獲ワナ</a:t>
            </a:r>
            <a:r>
              <a:rPr kumimoji="1" lang="ja-JP" altLang="en-US" sz="3000" b="1" spc="-150" dirty="0">
                <a:latin typeface="+mn-ea"/>
              </a:rPr>
              <a:t>の設置場所を確認</a:t>
            </a: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574AF3D1-86DB-4C46-9269-E543042258BB}"/>
              </a:ext>
            </a:extLst>
          </p:cNvPr>
          <p:cNvSpPr txBox="1"/>
          <p:nvPr/>
        </p:nvSpPr>
        <p:spPr>
          <a:xfrm>
            <a:off x="0" y="12328673"/>
            <a:ext cx="9601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latin typeface="+mn-ea"/>
              </a:rPr>
              <a:t>【</a:t>
            </a:r>
            <a:r>
              <a:rPr kumimoji="1" lang="ja-JP" altLang="en-US" sz="2400" b="1" dirty="0">
                <a:latin typeface="+mn-ea"/>
              </a:rPr>
              <a:t>群馬県</a:t>
            </a:r>
            <a:r>
              <a:rPr kumimoji="1" lang="en-US" altLang="ja-JP" sz="2400" b="1" dirty="0">
                <a:latin typeface="+mn-ea"/>
              </a:rPr>
              <a:t>R7.10】</a:t>
            </a:r>
            <a:endParaRPr kumimoji="1" lang="ja-JP" altLang="en-US" sz="2400" b="1" dirty="0">
              <a:latin typeface="+mn-ea"/>
            </a:endParaRPr>
          </a:p>
        </p:txBody>
      </p:sp>
      <p:grpSp>
        <p:nvGrpSpPr>
          <p:cNvPr id="117" name="グループ化 116">
            <a:extLst>
              <a:ext uri="{FF2B5EF4-FFF2-40B4-BE49-F238E27FC236}">
                <a16:creationId xmlns:a16="http://schemas.microsoft.com/office/drawing/2014/main" id="{A60252A1-6340-4FA3-A06A-AADE62E4B71A}"/>
              </a:ext>
            </a:extLst>
          </p:cNvPr>
          <p:cNvGrpSpPr/>
          <p:nvPr/>
        </p:nvGrpSpPr>
        <p:grpSpPr>
          <a:xfrm>
            <a:off x="8202855" y="10913053"/>
            <a:ext cx="1182929" cy="1177818"/>
            <a:chOff x="8150972" y="10930629"/>
            <a:chExt cx="1182929" cy="1177818"/>
          </a:xfrm>
        </p:grpSpPr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E3F5698D-24FE-464E-A106-A77E45BF14FF}"/>
                </a:ext>
              </a:extLst>
            </p:cNvPr>
            <p:cNvGrpSpPr/>
            <p:nvPr/>
          </p:nvGrpSpPr>
          <p:grpSpPr>
            <a:xfrm rot="1800000">
              <a:off x="8747311" y="11446496"/>
              <a:ext cx="586590" cy="661951"/>
              <a:chOff x="6506517" y="9743216"/>
              <a:chExt cx="586590" cy="661951"/>
            </a:xfrm>
          </p:grpSpPr>
          <p:sp>
            <p:nvSpPr>
              <p:cNvPr id="18" name="台形 17">
                <a:extLst>
                  <a:ext uri="{FF2B5EF4-FFF2-40B4-BE49-F238E27FC236}">
                    <a16:creationId xmlns:a16="http://schemas.microsoft.com/office/drawing/2014/main" id="{972368D7-408B-4DB3-A35F-20BD1CB0C3A3}"/>
                  </a:ext>
                </a:extLst>
              </p:cNvPr>
              <p:cNvSpPr/>
              <p:nvPr/>
            </p:nvSpPr>
            <p:spPr>
              <a:xfrm rot="5400000">
                <a:off x="6517768" y="9731965"/>
                <a:ext cx="484939" cy="507442"/>
              </a:xfrm>
              <a:prstGeom prst="trapezoid">
                <a:avLst>
                  <a:gd name="adj" fmla="val 41576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21" name="平行四辺形 20">
                <a:extLst>
                  <a:ext uri="{FF2B5EF4-FFF2-40B4-BE49-F238E27FC236}">
                    <a16:creationId xmlns:a16="http://schemas.microsoft.com/office/drawing/2014/main" id="{E7F79935-834F-4018-A35B-C3B1078BF926}"/>
                  </a:ext>
                </a:extLst>
              </p:cNvPr>
              <p:cNvSpPr/>
              <p:nvPr/>
            </p:nvSpPr>
            <p:spPr>
              <a:xfrm>
                <a:off x="6892545" y="9952188"/>
                <a:ext cx="168611" cy="452979"/>
              </a:xfrm>
              <a:prstGeom prst="parallelogram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20" name="四角形: 角を丸くする 19">
                <a:extLst>
                  <a:ext uri="{FF2B5EF4-FFF2-40B4-BE49-F238E27FC236}">
                    <a16:creationId xmlns:a16="http://schemas.microsoft.com/office/drawing/2014/main" id="{E2372C4E-B2D7-4539-BFE2-2122B45EC2A6}"/>
                  </a:ext>
                </a:extLst>
              </p:cNvPr>
              <p:cNvSpPr/>
              <p:nvPr/>
            </p:nvSpPr>
            <p:spPr>
              <a:xfrm>
                <a:off x="6862484" y="9871261"/>
                <a:ext cx="230623" cy="223531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</p:grpSp>
        <p:sp>
          <p:nvSpPr>
            <p:cNvPr id="51" name="稲妻 50">
              <a:extLst>
                <a:ext uri="{FF2B5EF4-FFF2-40B4-BE49-F238E27FC236}">
                  <a16:creationId xmlns:a16="http://schemas.microsoft.com/office/drawing/2014/main" id="{6D647519-018A-469B-B9EE-9E1DB50359DA}"/>
                </a:ext>
              </a:extLst>
            </p:cNvPr>
            <p:cNvSpPr/>
            <p:nvPr/>
          </p:nvSpPr>
          <p:spPr>
            <a:xfrm rot="19800000">
              <a:off x="8150972" y="11361386"/>
              <a:ext cx="577348" cy="389114"/>
            </a:xfrm>
            <a:prstGeom prst="lightningBol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46" name="稲妻 145">
              <a:extLst>
                <a:ext uri="{FF2B5EF4-FFF2-40B4-BE49-F238E27FC236}">
                  <a16:creationId xmlns:a16="http://schemas.microsoft.com/office/drawing/2014/main" id="{F916FC98-4F1F-4562-A454-AAEBDFE22D64}"/>
                </a:ext>
              </a:extLst>
            </p:cNvPr>
            <p:cNvSpPr/>
            <p:nvPr/>
          </p:nvSpPr>
          <p:spPr>
            <a:xfrm rot="16200000" flipH="1">
              <a:off x="8333850" y="11024746"/>
              <a:ext cx="577348" cy="389114"/>
            </a:xfrm>
            <a:prstGeom prst="lightningBol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113" name="グループ化 112">
            <a:extLst>
              <a:ext uri="{FF2B5EF4-FFF2-40B4-BE49-F238E27FC236}">
                <a16:creationId xmlns:a16="http://schemas.microsoft.com/office/drawing/2014/main" id="{31B8DCB0-2452-488B-AD01-6EE19750AE66}"/>
              </a:ext>
            </a:extLst>
          </p:cNvPr>
          <p:cNvGrpSpPr/>
          <p:nvPr/>
        </p:nvGrpSpPr>
        <p:grpSpPr>
          <a:xfrm>
            <a:off x="7065910" y="11362364"/>
            <a:ext cx="848742" cy="743362"/>
            <a:chOff x="7102566" y="11353543"/>
            <a:chExt cx="848742" cy="743362"/>
          </a:xfrm>
        </p:grpSpPr>
        <p:sp>
          <p:nvSpPr>
            <p:cNvPr id="52" name="四角形: 角を丸くする 51">
              <a:extLst>
                <a:ext uri="{FF2B5EF4-FFF2-40B4-BE49-F238E27FC236}">
                  <a16:creationId xmlns:a16="http://schemas.microsoft.com/office/drawing/2014/main" id="{1E5D5E80-8060-4572-92B5-E67DF0D8611D}"/>
                </a:ext>
              </a:extLst>
            </p:cNvPr>
            <p:cNvSpPr/>
            <p:nvPr/>
          </p:nvSpPr>
          <p:spPr>
            <a:xfrm>
              <a:off x="7102566" y="11607429"/>
              <a:ext cx="848742" cy="489476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8EDD7AAA-31CA-4841-8C91-78B324641D11}"/>
                </a:ext>
              </a:extLst>
            </p:cNvPr>
            <p:cNvSpPr/>
            <p:nvPr/>
          </p:nvSpPr>
          <p:spPr>
            <a:xfrm>
              <a:off x="7164456" y="11692345"/>
              <a:ext cx="416925" cy="156689"/>
            </a:xfrm>
            <a:prstGeom prst="round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cxnSp>
          <p:nvCxnSpPr>
            <p:cNvPr id="63" name="直線コネクタ 62">
              <a:extLst>
                <a:ext uri="{FF2B5EF4-FFF2-40B4-BE49-F238E27FC236}">
                  <a16:creationId xmlns:a16="http://schemas.microsoft.com/office/drawing/2014/main" id="{1D647FFB-887B-411E-9FA5-9053866B57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78438" y="11353543"/>
              <a:ext cx="388959" cy="2632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楕円 104">
              <a:extLst>
                <a:ext uri="{FF2B5EF4-FFF2-40B4-BE49-F238E27FC236}">
                  <a16:creationId xmlns:a16="http://schemas.microsoft.com/office/drawing/2014/main" id="{D3A9F593-D0CC-4A01-8C79-9178B5307C2B}"/>
                </a:ext>
              </a:extLst>
            </p:cNvPr>
            <p:cNvSpPr/>
            <p:nvPr/>
          </p:nvSpPr>
          <p:spPr>
            <a:xfrm>
              <a:off x="7621424" y="11749459"/>
              <a:ext cx="280312" cy="280312"/>
            </a:xfrm>
            <a:prstGeom prst="ellipse">
              <a:avLst/>
            </a:prstGeom>
            <a:pattFill prst="lgCheck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56" name="稲妻 155">
            <a:extLst>
              <a:ext uri="{FF2B5EF4-FFF2-40B4-BE49-F238E27FC236}">
                <a16:creationId xmlns:a16="http://schemas.microsoft.com/office/drawing/2014/main" id="{9A3BD79D-4CB9-469B-B2E9-CAA094BA7F17}"/>
              </a:ext>
            </a:extLst>
          </p:cNvPr>
          <p:cNvSpPr/>
          <p:nvPr/>
        </p:nvSpPr>
        <p:spPr>
          <a:xfrm rot="19543914" flipH="1">
            <a:off x="7590145" y="11294750"/>
            <a:ext cx="577348" cy="389114"/>
          </a:xfrm>
          <a:prstGeom prst="lightningBol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A8962CB2-2931-4218-9E76-F3815C1209C3}"/>
              </a:ext>
            </a:extLst>
          </p:cNvPr>
          <p:cNvSpPr txBox="1"/>
          <p:nvPr/>
        </p:nvSpPr>
        <p:spPr>
          <a:xfrm>
            <a:off x="4970616" y="9353777"/>
            <a:ext cx="45030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  <a:latin typeface="+mn-ea"/>
              </a:rPr>
              <a:t>クマスプレー、大きな音</a:t>
            </a:r>
            <a:r>
              <a:rPr kumimoji="1" lang="ja-JP" altLang="en-US" sz="2800" b="1" dirty="0">
                <a:latin typeface="+mn-ea"/>
              </a:rPr>
              <a:t>が鳴るものを</a:t>
            </a:r>
            <a:r>
              <a:rPr kumimoji="1" lang="ja-JP" altLang="en-US" sz="2800" b="1" dirty="0">
                <a:solidFill>
                  <a:srgbClr val="FF0000"/>
                </a:solidFill>
                <a:latin typeface="+mn-ea"/>
              </a:rPr>
              <a:t>携行</a:t>
            </a:r>
            <a:r>
              <a:rPr kumimoji="1" lang="ja-JP" altLang="en-US" sz="2800" b="1" dirty="0">
                <a:latin typeface="+mn-ea"/>
              </a:rPr>
              <a:t>しましょう</a:t>
            </a:r>
            <a:endParaRPr kumimoji="1" lang="ja-JP" altLang="en-US" b="1" dirty="0">
              <a:latin typeface="+mn-ea"/>
            </a:endParaRPr>
          </a:p>
        </p:txBody>
      </p: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8029F478-E265-45F4-839F-B32BF53FA53A}"/>
              </a:ext>
            </a:extLst>
          </p:cNvPr>
          <p:cNvSpPr txBox="1"/>
          <p:nvPr/>
        </p:nvSpPr>
        <p:spPr>
          <a:xfrm>
            <a:off x="5083561" y="6810103"/>
            <a:ext cx="4574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spc="-150" dirty="0">
                <a:latin typeface="+mn-ea"/>
              </a:rPr>
              <a:t>捕獲ワナの側にクマがいる可能性があります</a:t>
            </a:r>
            <a:r>
              <a:rPr kumimoji="1" lang="ja-JP" altLang="en-US" b="1" spc="-150" dirty="0">
                <a:latin typeface="+mn-ea"/>
              </a:rPr>
              <a:t>。</a:t>
            </a:r>
            <a:endParaRPr kumimoji="1" lang="en-US" altLang="ja-JP" b="1" spc="-150" dirty="0">
              <a:latin typeface="+mn-ea"/>
            </a:endParaRPr>
          </a:p>
        </p:txBody>
      </p:sp>
      <p:sp>
        <p:nvSpPr>
          <p:cNvPr id="177" name="四角形: 角を丸くする 176">
            <a:extLst>
              <a:ext uri="{FF2B5EF4-FFF2-40B4-BE49-F238E27FC236}">
                <a16:creationId xmlns:a16="http://schemas.microsoft.com/office/drawing/2014/main" id="{2364E729-38CF-4FC8-833F-5FB7C2F9FE26}"/>
              </a:ext>
            </a:extLst>
          </p:cNvPr>
          <p:cNvSpPr/>
          <p:nvPr/>
        </p:nvSpPr>
        <p:spPr>
          <a:xfrm>
            <a:off x="127545" y="3293915"/>
            <a:ext cx="4613374" cy="2880000"/>
          </a:xfrm>
          <a:prstGeom prst="roundRect">
            <a:avLst>
              <a:gd name="adj" fmla="val 88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13233488-2501-4E9E-8170-2FE83ACFC142}"/>
              </a:ext>
            </a:extLst>
          </p:cNvPr>
          <p:cNvGrpSpPr/>
          <p:nvPr/>
        </p:nvGrpSpPr>
        <p:grpSpPr>
          <a:xfrm>
            <a:off x="3056341" y="4488449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79" name="フリーフォーム: 図形 178">
              <a:extLst>
                <a:ext uri="{FF2B5EF4-FFF2-40B4-BE49-F238E27FC236}">
                  <a16:creationId xmlns:a16="http://schemas.microsoft.com/office/drawing/2014/main" id="{7C46E823-8B79-4BA5-9E36-0A5D9760250C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80" name="楕円 179">
              <a:extLst>
                <a:ext uri="{FF2B5EF4-FFF2-40B4-BE49-F238E27FC236}">
                  <a16:creationId xmlns:a16="http://schemas.microsoft.com/office/drawing/2014/main" id="{6910382D-CCC8-4C26-A6CC-AE58A239B0F1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81" name="乗算記号 180">
            <a:extLst>
              <a:ext uri="{FF2B5EF4-FFF2-40B4-BE49-F238E27FC236}">
                <a16:creationId xmlns:a16="http://schemas.microsoft.com/office/drawing/2014/main" id="{66E49EB2-B7AD-4528-9461-2EACBCF9DB8E}"/>
              </a:ext>
            </a:extLst>
          </p:cNvPr>
          <p:cNvSpPr/>
          <p:nvPr/>
        </p:nvSpPr>
        <p:spPr>
          <a:xfrm>
            <a:off x="2748926" y="4092721"/>
            <a:ext cx="1991993" cy="1991993"/>
          </a:xfrm>
          <a:prstGeom prst="mathMultiply">
            <a:avLst>
              <a:gd name="adj1" fmla="val 721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182" name="グループ化 181">
            <a:extLst>
              <a:ext uri="{FF2B5EF4-FFF2-40B4-BE49-F238E27FC236}">
                <a16:creationId xmlns:a16="http://schemas.microsoft.com/office/drawing/2014/main" id="{1D2CC07D-525C-417D-86AD-E8385C6A89BE}"/>
              </a:ext>
            </a:extLst>
          </p:cNvPr>
          <p:cNvGrpSpPr/>
          <p:nvPr/>
        </p:nvGrpSpPr>
        <p:grpSpPr>
          <a:xfrm>
            <a:off x="189233" y="4462391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83" name="フリーフォーム: 図形 182">
              <a:extLst>
                <a:ext uri="{FF2B5EF4-FFF2-40B4-BE49-F238E27FC236}">
                  <a16:creationId xmlns:a16="http://schemas.microsoft.com/office/drawing/2014/main" id="{1C9193F6-C197-4D63-92DD-5E42AB567C3C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b="1">
                <a:latin typeface="+mn-ea"/>
              </a:endParaRPr>
            </a:p>
          </p:txBody>
        </p:sp>
        <p:sp>
          <p:nvSpPr>
            <p:cNvPr id="184" name="楕円 183">
              <a:extLst>
                <a:ext uri="{FF2B5EF4-FFF2-40B4-BE49-F238E27FC236}">
                  <a16:creationId xmlns:a16="http://schemas.microsoft.com/office/drawing/2014/main" id="{47493C4F-BA7B-472E-8F4B-8527E2DCA5ED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>
                <a:latin typeface="+mn-ea"/>
              </a:endParaRPr>
            </a:p>
          </p:txBody>
        </p:sp>
      </p:grpSp>
      <p:grpSp>
        <p:nvGrpSpPr>
          <p:cNvPr id="185" name="グループ化 184">
            <a:extLst>
              <a:ext uri="{FF2B5EF4-FFF2-40B4-BE49-F238E27FC236}">
                <a16:creationId xmlns:a16="http://schemas.microsoft.com/office/drawing/2014/main" id="{D57E01B4-B030-4559-B72A-1DE0B6667E0F}"/>
              </a:ext>
            </a:extLst>
          </p:cNvPr>
          <p:cNvGrpSpPr/>
          <p:nvPr/>
        </p:nvGrpSpPr>
        <p:grpSpPr>
          <a:xfrm>
            <a:off x="1432487" y="4460210"/>
            <a:ext cx="1133666" cy="1247381"/>
            <a:chOff x="336365" y="7254066"/>
            <a:chExt cx="623525" cy="686069"/>
          </a:xfrm>
          <a:solidFill>
            <a:schemeClr val="tx1"/>
          </a:solidFill>
        </p:grpSpPr>
        <p:sp>
          <p:nvSpPr>
            <p:cNvPr id="186" name="フリーフォーム: 図形 185">
              <a:extLst>
                <a:ext uri="{FF2B5EF4-FFF2-40B4-BE49-F238E27FC236}">
                  <a16:creationId xmlns:a16="http://schemas.microsoft.com/office/drawing/2014/main" id="{96542A5C-28FE-46CC-8659-716D378A8AFF}"/>
                </a:ext>
              </a:extLst>
            </p:cNvPr>
            <p:cNvSpPr/>
            <p:nvPr/>
          </p:nvSpPr>
          <p:spPr>
            <a:xfrm rot="17821062">
              <a:off x="392128" y="7372372"/>
              <a:ext cx="512000" cy="623525"/>
            </a:xfrm>
            <a:custGeom>
              <a:avLst/>
              <a:gdLst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30660 w 504276"/>
                <a:gd name="connsiteY22" fmla="*/ 181192 h 613804"/>
                <a:gd name="connsiteX23" fmla="*/ 124682 w 504276"/>
                <a:gd name="connsiteY23" fmla="*/ 176382 h 613804"/>
                <a:gd name="connsiteX24" fmla="*/ 124159 w 504276"/>
                <a:gd name="connsiteY24" fmla="*/ 171558 h 613804"/>
                <a:gd name="connsiteX25" fmla="*/ 116954 w 504276"/>
                <a:gd name="connsiteY25" fmla="*/ 160880 h 613804"/>
                <a:gd name="connsiteX26" fmla="*/ 122194 w 504276"/>
                <a:gd name="connsiteY26" fmla="*/ 133895 h 613804"/>
                <a:gd name="connsiteX27" fmla="*/ 200129 w 504276"/>
                <a:gd name="connsiteY27" fmla="*/ 16101 h 613804"/>
                <a:gd name="connsiteX28" fmla="*/ 249899 w 504276"/>
                <a:gd name="connsiteY28" fmla="*/ 5966 h 613804"/>
                <a:gd name="connsiteX29" fmla="*/ 260034 w 504276"/>
                <a:gd name="connsiteY29" fmla="*/ 55736 h 613804"/>
                <a:gd name="connsiteX30" fmla="*/ 206611 w 504276"/>
                <a:gd name="connsiteY30" fmla="*/ 136482 h 613804"/>
                <a:gd name="connsiteX31" fmla="*/ 362374 w 504276"/>
                <a:gd name="connsiteY31" fmla="*/ 182079 h 613804"/>
                <a:gd name="connsiteX32" fmla="*/ 371673 w 504276"/>
                <a:gd name="connsiteY32" fmla="*/ 189560 h 613804"/>
                <a:gd name="connsiteX33" fmla="*/ 373205 w 504276"/>
                <a:gd name="connsiteY33" fmla="*/ 189439 h 613804"/>
                <a:gd name="connsiteX34" fmla="*/ 401259 w 504276"/>
                <a:gd name="connsiteY34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24159 w 504276"/>
                <a:gd name="connsiteY23" fmla="*/ 171558 h 613804"/>
                <a:gd name="connsiteX24" fmla="*/ 116954 w 504276"/>
                <a:gd name="connsiteY24" fmla="*/ 160880 h 613804"/>
                <a:gd name="connsiteX25" fmla="*/ 122194 w 504276"/>
                <a:gd name="connsiteY25" fmla="*/ 133895 h 613804"/>
                <a:gd name="connsiteX26" fmla="*/ 200129 w 504276"/>
                <a:gd name="connsiteY26" fmla="*/ 16101 h 613804"/>
                <a:gd name="connsiteX27" fmla="*/ 249899 w 504276"/>
                <a:gd name="connsiteY27" fmla="*/ 5966 h 613804"/>
                <a:gd name="connsiteX28" fmla="*/ 260034 w 504276"/>
                <a:gd name="connsiteY28" fmla="*/ 55736 h 613804"/>
                <a:gd name="connsiteX29" fmla="*/ 206611 w 504276"/>
                <a:gd name="connsiteY29" fmla="*/ 136482 h 613804"/>
                <a:gd name="connsiteX30" fmla="*/ 362374 w 504276"/>
                <a:gd name="connsiteY30" fmla="*/ 182079 h 613804"/>
                <a:gd name="connsiteX31" fmla="*/ 371673 w 504276"/>
                <a:gd name="connsiteY31" fmla="*/ 189560 h 613804"/>
                <a:gd name="connsiteX32" fmla="*/ 373205 w 504276"/>
                <a:gd name="connsiteY32" fmla="*/ 189439 h 613804"/>
                <a:gd name="connsiteX33" fmla="*/ 401259 w 504276"/>
                <a:gd name="connsiteY33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32329 w 504276"/>
                <a:gd name="connsiteY21" fmla="*/ 183665 h 613804"/>
                <a:gd name="connsiteX22" fmla="*/ 124682 w 504276"/>
                <a:gd name="connsiteY22" fmla="*/ 176382 h 613804"/>
                <a:gd name="connsiteX23" fmla="*/ 116954 w 504276"/>
                <a:gd name="connsiteY23" fmla="*/ 160880 h 613804"/>
                <a:gd name="connsiteX24" fmla="*/ 122194 w 504276"/>
                <a:gd name="connsiteY24" fmla="*/ 133895 h 613804"/>
                <a:gd name="connsiteX25" fmla="*/ 200129 w 504276"/>
                <a:gd name="connsiteY25" fmla="*/ 16101 h 613804"/>
                <a:gd name="connsiteX26" fmla="*/ 249899 w 504276"/>
                <a:gd name="connsiteY26" fmla="*/ 5966 h 613804"/>
                <a:gd name="connsiteX27" fmla="*/ 260034 w 504276"/>
                <a:gd name="connsiteY27" fmla="*/ 55736 h 613804"/>
                <a:gd name="connsiteX28" fmla="*/ 206611 w 504276"/>
                <a:gd name="connsiteY28" fmla="*/ 136482 h 613804"/>
                <a:gd name="connsiteX29" fmla="*/ 362374 w 504276"/>
                <a:gd name="connsiteY29" fmla="*/ 182079 h 613804"/>
                <a:gd name="connsiteX30" fmla="*/ 371673 w 504276"/>
                <a:gd name="connsiteY30" fmla="*/ 189560 h 613804"/>
                <a:gd name="connsiteX31" fmla="*/ 373205 w 504276"/>
                <a:gd name="connsiteY31" fmla="*/ 189439 h 613804"/>
                <a:gd name="connsiteX32" fmla="*/ 401259 w 504276"/>
                <a:gd name="connsiteY32" fmla="*/ 213384 h 613804"/>
                <a:gd name="connsiteX0" fmla="*/ 401259 w 504276"/>
                <a:gd name="connsiteY0" fmla="*/ 213384 h 613804"/>
                <a:gd name="connsiteX1" fmla="*/ 488821 w 504276"/>
                <a:gd name="connsiteY1" fmla="*/ 385103 h 613804"/>
                <a:gd name="connsiteX2" fmla="*/ 493614 w 504276"/>
                <a:gd name="connsiteY2" fmla="*/ 402268 h 613804"/>
                <a:gd name="connsiteX3" fmla="*/ 496591 w 504276"/>
                <a:gd name="connsiteY3" fmla="*/ 403940 h 613804"/>
                <a:gd name="connsiteX4" fmla="*/ 504018 w 504276"/>
                <a:gd name="connsiteY4" fmla="*/ 430406 h 613804"/>
                <a:gd name="connsiteX5" fmla="*/ 487234 w 504276"/>
                <a:gd name="connsiteY5" fmla="*/ 570647 h 613804"/>
                <a:gd name="connsiteX6" fmla="*/ 483229 w 504276"/>
                <a:gd name="connsiteY6" fmla="*/ 577777 h 613804"/>
                <a:gd name="connsiteX7" fmla="*/ 483276 w 504276"/>
                <a:gd name="connsiteY7" fmla="*/ 577889 h 613804"/>
                <a:gd name="connsiteX8" fmla="*/ 447361 w 504276"/>
                <a:gd name="connsiteY8" fmla="*/ 613804 h 613804"/>
                <a:gd name="connsiteX9" fmla="*/ 306119 w 504276"/>
                <a:gd name="connsiteY9" fmla="*/ 613804 h 613804"/>
                <a:gd name="connsiteX10" fmla="*/ 270204 w 504276"/>
                <a:gd name="connsiteY10" fmla="*/ 577889 h 613804"/>
                <a:gd name="connsiteX11" fmla="*/ 306119 w 504276"/>
                <a:gd name="connsiteY11" fmla="*/ 541974 h 613804"/>
                <a:gd name="connsiteX12" fmla="*/ 418324 w 504276"/>
                <a:gd name="connsiteY12" fmla="*/ 541974 h 613804"/>
                <a:gd name="connsiteX13" fmla="*/ 426841 w 504276"/>
                <a:gd name="connsiteY13" fmla="*/ 470801 h 613804"/>
                <a:gd name="connsiteX14" fmla="*/ 157653 w 504276"/>
                <a:gd name="connsiteY14" fmla="*/ 608064 h 613804"/>
                <a:gd name="connsiteX15" fmla="*/ 92831 w 504276"/>
                <a:gd name="connsiteY15" fmla="*/ 587024 h 613804"/>
                <a:gd name="connsiteX16" fmla="*/ 5269 w 504276"/>
                <a:gd name="connsiteY16" fmla="*/ 415305 h 613804"/>
                <a:gd name="connsiteX17" fmla="*/ 26309 w 504276"/>
                <a:gd name="connsiteY17" fmla="*/ 350483 h 613804"/>
                <a:gd name="connsiteX18" fmla="*/ 265439 w 504276"/>
                <a:gd name="connsiteY18" fmla="*/ 228547 h 613804"/>
                <a:gd name="connsiteX19" fmla="*/ 146099 w 504276"/>
                <a:gd name="connsiteY19" fmla="*/ 193613 h 613804"/>
                <a:gd name="connsiteX20" fmla="*/ 134182 w 504276"/>
                <a:gd name="connsiteY20" fmla="*/ 184025 h 613804"/>
                <a:gd name="connsiteX21" fmla="*/ 124682 w 504276"/>
                <a:gd name="connsiteY21" fmla="*/ 176382 h 613804"/>
                <a:gd name="connsiteX22" fmla="*/ 116954 w 504276"/>
                <a:gd name="connsiteY22" fmla="*/ 160880 h 613804"/>
                <a:gd name="connsiteX23" fmla="*/ 122194 w 504276"/>
                <a:gd name="connsiteY23" fmla="*/ 133895 h 613804"/>
                <a:gd name="connsiteX24" fmla="*/ 200129 w 504276"/>
                <a:gd name="connsiteY24" fmla="*/ 16101 h 613804"/>
                <a:gd name="connsiteX25" fmla="*/ 249899 w 504276"/>
                <a:gd name="connsiteY25" fmla="*/ 5966 h 613804"/>
                <a:gd name="connsiteX26" fmla="*/ 260034 w 504276"/>
                <a:gd name="connsiteY26" fmla="*/ 55736 h 613804"/>
                <a:gd name="connsiteX27" fmla="*/ 206611 w 504276"/>
                <a:gd name="connsiteY27" fmla="*/ 136482 h 613804"/>
                <a:gd name="connsiteX28" fmla="*/ 362374 w 504276"/>
                <a:gd name="connsiteY28" fmla="*/ 182079 h 613804"/>
                <a:gd name="connsiteX29" fmla="*/ 371673 w 504276"/>
                <a:gd name="connsiteY29" fmla="*/ 189560 h 613804"/>
                <a:gd name="connsiteX30" fmla="*/ 373205 w 504276"/>
                <a:gd name="connsiteY30" fmla="*/ 189439 h 613804"/>
                <a:gd name="connsiteX31" fmla="*/ 401259 w 504276"/>
                <a:gd name="connsiteY31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493614 w 504018"/>
                <a:gd name="connsiteY2" fmla="*/ 402268 h 613804"/>
                <a:gd name="connsiteX3" fmla="*/ 504018 w 504018"/>
                <a:gd name="connsiteY3" fmla="*/ 430406 h 613804"/>
                <a:gd name="connsiteX4" fmla="*/ 487234 w 504018"/>
                <a:gd name="connsiteY4" fmla="*/ 570647 h 613804"/>
                <a:gd name="connsiteX5" fmla="*/ 483229 w 504018"/>
                <a:gd name="connsiteY5" fmla="*/ 577777 h 613804"/>
                <a:gd name="connsiteX6" fmla="*/ 483276 w 504018"/>
                <a:gd name="connsiteY6" fmla="*/ 577889 h 613804"/>
                <a:gd name="connsiteX7" fmla="*/ 447361 w 504018"/>
                <a:gd name="connsiteY7" fmla="*/ 613804 h 613804"/>
                <a:gd name="connsiteX8" fmla="*/ 306119 w 504018"/>
                <a:gd name="connsiteY8" fmla="*/ 613804 h 613804"/>
                <a:gd name="connsiteX9" fmla="*/ 270204 w 504018"/>
                <a:gd name="connsiteY9" fmla="*/ 577889 h 613804"/>
                <a:gd name="connsiteX10" fmla="*/ 306119 w 504018"/>
                <a:gd name="connsiteY10" fmla="*/ 541974 h 613804"/>
                <a:gd name="connsiteX11" fmla="*/ 418324 w 504018"/>
                <a:gd name="connsiteY11" fmla="*/ 541974 h 613804"/>
                <a:gd name="connsiteX12" fmla="*/ 426841 w 504018"/>
                <a:gd name="connsiteY12" fmla="*/ 470801 h 613804"/>
                <a:gd name="connsiteX13" fmla="*/ 157653 w 504018"/>
                <a:gd name="connsiteY13" fmla="*/ 608064 h 613804"/>
                <a:gd name="connsiteX14" fmla="*/ 92831 w 504018"/>
                <a:gd name="connsiteY14" fmla="*/ 587024 h 613804"/>
                <a:gd name="connsiteX15" fmla="*/ 5269 w 504018"/>
                <a:gd name="connsiteY15" fmla="*/ 415305 h 613804"/>
                <a:gd name="connsiteX16" fmla="*/ 26309 w 504018"/>
                <a:gd name="connsiteY16" fmla="*/ 350483 h 613804"/>
                <a:gd name="connsiteX17" fmla="*/ 265439 w 504018"/>
                <a:gd name="connsiteY17" fmla="*/ 228547 h 613804"/>
                <a:gd name="connsiteX18" fmla="*/ 146099 w 504018"/>
                <a:gd name="connsiteY18" fmla="*/ 193613 h 613804"/>
                <a:gd name="connsiteX19" fmla="*/ 134182 w 504018"/>
                <a:gd name="connsiteY19" fmla="*/ 184025 h 613804"/>
                <a:gd name="connsiteX20" fmla="*/ 124682 w 504018"/>
                <a:gd name="connsiteY20" fmla="*/ 176382 h 613804"/>
                <a:gd name="connsiteX21" fmla="*/ 116954 w 504018"/>
                <a:gd name="connsiteY21" fmla="*/ 160880 h 613804"/>
                <a:gd name="connsiteX22" fmla="*/ 122194 w 504018"/>
                <a:gd name="connsiteY22" fmla="*/ 133895 h 613804"/>
                <a:gd name="connsiteX23" fmla="*/ 200129 w 504018"/>
                <a:gd name="connsiteY23" fmla="*/ 16101 h 613804"/>
                <a:gd name="connsiteX24" fmla="*/ 249899 w 504018"/>
                <a:gd name="connsiteY24" fmla="*/ 5966 h 613804"/>
                <a:gd name="connsiteX25" fmla="*/ 260034 w 504018"/>
                <a:gd name="connsiteY25" fmla="*/ 55736 h 613804"/>
                <a:gd name="connsiteX26" fmla="*/ 206611 w 504018"/>
                <a:gd name="connsiteY26" fmla="*/ 136482 h 613804"/>
                <a:gd name="connsiteX27" fmla="*/ 362374 w 504018"/>
                <a:gd name="connsiteY27" fmla="*/ 182079 h 613804"/>
                <a:gd name="connsiteX28" fmla="*/ 371673 w 504018"/>
                <a:gd name="connsiteY28" fmla="*/ 189560 h 613804"/>
                <a:gd name="connsiteX29" fmla="*/ 373205 w 504018"/>
                <a:gd name="connsiteY29" fmla="*/ 189439 h 613804"/>
                <a:gd name="connsiteX30" fmla="*/ 401259 w 504018"/>
                <a:gd name="connsiteY30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83276 w 504018"/>
                <a:gd name="connsiteY5" fmla="*/ 577889 h 613804"/>
                <a:gd name="connsiteX6" fmla="*/ 447361 w 504018"/>
                <a:gd name="connsiteY6" fmla="*/ 613804 h 613804"/>
                <a:gd name="connsiteX7" fmla="*/ 306119 w 504018"/>
                <a:gd name="connsiteY7" fmla="*/ 613804 h 613804"/>
                <a:gd name="connsiteX8" fmla="*/ 270204 w 504018"/>
                <a:gd name="connsiteY8" fmla="*/ 577889 h 613804"/>
                <a:gd name="connsiteX9" fmla="*/ 306119 w 504018"/>
                <a:gd name="connsiteY9" fmla="*/ 541974 h 613804"/>
                <a:gd name="connsiteX10" fmla="*/ 418324 w 504018"/>
                <a:gd name="connsiteY10" fmla="*/ 541974 h 613804"/>
                <a:gd name="connsiteX11" fmla="*/ 426841 w 504018"/>
                <a:gd name="connsiteY11" fmla="*/ 470801 h 613804"/>
                <a:gd name="connsiteX12" fmla="*/ 157653 w 504018"/>
                <a:gd name="connsiteY12" fmla="*/ 608064 h 613804"/>
                <a:gd name="connsiteX13" fmla="*/ 92831 w 504018"/>
                <a:gd name="connsiteY13" fmla="*/ 587024 h 613804"/>
                <a:gd name="connsiteX14" fmla="*/ 5269 w 504018"/>
                <a:gd name="connsiteY14" fmla="*/ 415305 h 613804"/>
                <a:gd name="connsiteX15" fmla="*/ 26309 w 504018"/>
                <a:gd name="connsiteY15" fmla="*/ 350483 h 613804"/>
                <a:gd name="connsiteX16" fmla="*/ 265439 w 504018"/>
                <a:gd name="connsiteY16" fmla="*/ 228547 h 613804"/>
                <a:gd name="connsiteX17" fmla="*/ 146099 w 504018"/>
                <a:gd name="connsiteY17" fmla="*/ 193613 h 613804"/>
                <a:gd name="connsiteX18" fmla="*/ 134182 w 504018"/>
                <a:gd name="connsiteY18" fmla="*/ 184025 h 613804"/>
                <a:gd name="connsiteX19" fmla="*/ 124682 w 504018"/>
                <a:gd name="connsiteY19" fmla="*/ 176382 h 613804"/>
                <a:gd name="connsiteX20" fmla="*/ 116954 w 504018"/>
                <a:gd name="connsiteY20" fmla="*/ 160880 h 613804"/>
                <a:gd name="connsiteX21" fmla="*/ 122194 w 504018"/>
                <a:gd name="connsiteY21" fmla="*/ 133895 h 613804"/>
                <a:gd name="connsiteX22" fmla="*/ 200129 w 504018"/>
                <a:gd name="connsiteY22" fmla="*/ 16101 h 613804"/>
                <a:gd name="connsiteX23" fmla="*/ 249899 w 504018"/>
                <a:gd name="connsiteY23" fmla="*/ 5966 h 613804"/>
                <a:gd name="connsiteX24" fmla="*/ 260034 w 504018"/>
                <a:gd name="connsiteY24" fmla="*/ 55736 h 613804"/>
                <a:gd name="connsiteX25" fmla="*/ 206611 w 504018"/>
                <a:gd name="connsiteY25" fmla="*/ 136482 h 613804"/>
                <a:gd name="connsiteX26" fmla="*/ 362374 w 504018"/>
                <a:gd name="connsiteY26" fmla="*/ 182079 h 613804"/>
                <a:gd name="connsiteX27" fmla="*/ 371673 w 504018"/>
                <a:gd name="connsiteY27" fmla="*/ 189560 h 613804"/>
                <a:gd name="connsiteX28" fmla="*/ 373205 w 504018"/>
                <a:gd name="connsiteY28" fmla="*/ 189439 h 613804"/>
                <a:gd name="connsiteX29" fmla="*/ 401259 w 504018"/>
                <a:gd name="connsiteY29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7234 w 504018"/>
                <a:gd name="connsiteY3" fmla="*/ 570647 h 613804"/>
                <a:gd name="connsiteX4" fmla="*/ 483229 w 504018"/>
                <a:gd name="connsiteY4" fmla="*/ 577777 h 613804"/>
                <a:gd name="connsiteX5" fmla="*/ 447361 w 504018"/>
                <a:gd name="connsiteY5" fmla="*/ 613804 h 613804"/>
                <a:gd name="connsiteX6" fmla="*/ 306119 w 504018"/>
                <a:gd name="connsiteY6" fmla="*/ 613804 h 613804"/>
                <a:gd name="connsiteX7" fmla="*/ 270204 w 504018"/>
                <a:gd name="connsiteY7" fmla="*/ 577889 h 613804"/>
                <a:gd name="connsiteX8" fmla="*/ 306119 w 504018"/>
                <a:gd name="connsiteY8" fmla="*/ 541974 h 613804"/>
                <a:gd name="connsiteX9" fmla="*/ 418324 w 504018"/>
                <a:gd name="connsiteY9" fmla="*/ 541974 h 613804"/>
                <a:gd name="connsiteX10" fmla="*/ 426841 w 504018"/>
                <a:gd name="connsiteY10" fmla="*/ 470801 h 613804"/>
                <a:gd name="connsiteX11" fmla="*/ 157653 w 504018"/>
                <a:gd name="connsiteY11" fmla="*/ 608064 h 613804"/>
                <a:gd name="connsiteX12" fmla="*/ 92831 w 504018"/>
                <a:gd name="connsiteY12" fmla="*/ 587024 h 613804"/>
                <a:gd name="connsiteX13" fmla="*/ 5269 w 504018"/>
                <a:gd name="connsiteY13" fmla="*/ 415305 h 613804"/>
                <a:gd name="connsiteX14" fmla="*/ 26309 w 504018"/>
                <a:gd name="connsiteY14" fmla="*/ 350483 h 613804"/>
                <a:gd name="connsiteX15" fmla="*/ 265439 w 504018"/>
                <a:gd name="connsiteY15" fmla="*/ 228547 h 613804"/>
                <a:gd name="connsiteX16" fmla="*/ 146099 w 504018"/>
                <a:gd name="connsiteY16" fmla="*/ 193613 h 613804"/>
                <a:gd name="connsiteX17" fmla="*/ 134182 w 504018"/>
                <a:gd name="connsiteY17" fmla="*/ 184025 h 613804"/>
                <a:gd name="connsiteX18" fmla="*/ 124682 w 504018"/>
                <a:gd name="connsiteY18" fmla="*/ 176382 h 613804"/>
                <a:gd name="connsiteX19" fmla="*/ 116954 w 504018"/>
                <a:gd name="connsiteY19" fmla="*/ 160880 h 613804"/>
                <a:gd name="connsiteX20" fmla="*/ 122194 w 504018"/>
                <a:gd name="connsiteY20" fmla="*/ 133895 h 613804"/>
                <a:gd name="connsiteX21" fmla="*/ 200129 w 504018"/>
                <a:gd name="connsiteY21" fmla="*/ 16101 h 613804"/>
                <a:gd name="connsiteX22" fmla="*/ 249899 w 504018"/>
                <a:gd name="connsiteY22" fmla="*/ 5966 h 613804"/>
                <a:gd name="connsiteX23" fmla="*/ 260034 w 504018"/>
                <a:gd name="connsiteY23" fmla="*/ 55736 h 613804"/>
                <a:gd name="connsiteX24" fmla="*/ 206611 w 504018"/>
                <a:gd name="connsiteY24" fmla="*/ 136482 h 613804"/>
                <a:gd name="connsiteX25" fmla="*/ 362374 w 504018"/>
                <a:gd name="connsiteY25" fmla="*/ 182079 h 613804"/>
                <a:gd name="connsiteX26" fmla="*/ 371673 w 504018"/>
                <a:gd name="connsiteY26" fmla="*/ 189560 h 613804"/>
                <a:gd name="connsiteX27" fmla="*/ 373205 w 504018"/>
                <a:gd name="connsiteY27" fmla="*/ 189439 h 613804"/>
                <a:gd name="connsiteX28" fmla="*/ 401259 w 504018"/>
                <a:gd name="connsiteY28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373205 w 504018"/>
                <a:gd name="connsiteY26" fmla="*/ 189439 h 613804"/>
                <a:gd name="connsiteX27" fmla="*/ 401259 w 504018"/>
                <a:gd name="connsiteY27" fmla="*/ 213384 h 613804"/>
                <a:gd name="connsiteX0" fmla="*/ 401259 w 504018"/>
                <a:gd name="connsiteY0" fmla="*/ 213384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26" fmla="*/ 401259 w 504018"/>
                <a:gd name="connsiteY26" fmla="*/ 213384 h 613804"/>
                <a:gd name="connsiteX0" fmla="*/ 371673 w 504018"/>
                <a:gd name="connsiteY0" fmla="*/ 189560 h 613804"/>
                <a:gd name="connsiteX1" fmla="*/ 488821 w 504018"/>
                <a:gd name="connsiteY1" fmla="*/ 385103 h 613804"/>
                <a:gd name="connsiteX2" fmla="*/ 504018 w 504018"/>
                <a:gd name="connsiteY2" fmla="*/ 430406 h 613804"/>
                <a:gd name="connsiteX3" fmla="*/ 483229 w 504018"/>
                <a:gd name="connsiteY3" fmla="*/ 577777 h 613804"/>
                <a:gd name="connsiteX4" fmla="*/ 447361 w 504018"/>
                <a:gd name="connsiteY4" fmla="*/ 613804 h 613804"/>
                <a:gd name="connsiteX5" fmla="*/ 306119 w 504018"/>
                <a:gd name="connsiteY5" fmla="*/ 613804 h 613804"/>
                <a:gd name="connsiteX6" fmla="*/ 270204 w 504018"/>
                <a:gd name="connsiteY6" fmla="*/ 577889 h 613804"/>
                <a:gd name="connsiteX7" fmla="*/ 306119 w 504018"/>
                <a:gd name="connsiteY7" fmla="*/ 541974 h 613804"/>
                <a:gd name="connsiteX8" fmla="*/ 418324 w 504018"/>
                <a:gd name="connsiteY8" fmla="*/ 541974 h 613804"/>
                <a:gd name="connsiteX9" fmla="*/ 426841 w 504018"/>
                <a:gd name="connsiteY9" fmla="*/ 470801 h 613804"/>
                <a:gd name="connsiteX10" fmla="*/ 157653 w 504018"/>
                <a:gd name="connsiteY10" fmla="*/ 608064 h 613804"/>
                <a:gd name="connsiteX11" fmla="*/ 92831 w 504018"/>
                <a:gd name="connsiteY11" fmla="*/ 587024 h 613804"/>
                <a:gd name="connsiteX12" fmla="*/ 5269 w 504018"/>
                <a:gd name="connsiteY12" fmla="*/ 415305 h 613804"/>
                <a:gd name="connsiteX13" fmla="*/ 26309 w 504018"/>
                <a:gd name="connsiteY13" fmla="*/ 350483 h 613804"/>
                <a:gd name="connsiteX14" fmla="*/ 265439 w 504018"/>
                <a:gd name="connsiteY14" fmla="*/ 228547 h 613804"/>
                <a:gd name="connsiteX15" fmla="*/ 146099 w 504018"/>
                <a:gd name="connsiteY15" fmla="*/ 193613 h 613804"/>
                <a:gd name="connsiteX16" fmla="*/ 134182 w 504018"/>
                <a:gd name="connsiteY16" fmla="*/ 184025 h 613804"/>
                <a:gd name="connsiteX17" fmla="*/ 124682 w 504018"/>
                <a:gd name="connsiteY17" fmla="*/ 176382 h 613804"/>
                <a:gd name="connsiteX18" fmla="*/ 116954 w 504018"/>
                <a:gd name="connsiteY18" fmla="*/ 160880 h 613804"/>
                <a:gd name="connsiteX19" fmla="*/ 122194 w 504018"/>
                <a:gd name="connsiteY19" fmla="*/ 133895 h 613804"/>
                <a:gd name="connsiteX20" fmla="*/ 200129 w 504018"/>
                <a:gd name="connsiteY20" fmla="*/ 16101 h 613804"/>
                <a:gd name="connsiteX21" fmla="*/ 249899 w 504018"/>
                <a:gd name="connsiteY21" fmla="*/ 5966 h 613804"/>
                <a:gd name="connsiteX22" fmla="*/ 260034 w 504018"/>
                <a:gd name="connsiteY22" fmla="*/ 55736 h 613804"/>
                <a:gd name="connsiteX23" fmla="*/ 206611 w 504018"/>
                <a:gd name="connsiteY23" fmla="*/ 136482 h 613804"/>
                <a:gd name="connsiteX24" fmla="*/ 362374 w 504018"/>
                <a:gd name="connsiteY24" fmla="*/ 182079 h 613804"/>
                <a:gd name="connsiteX25" fmla="*/ 371673 w 504018"/>
                <a:gd name="connsiteY25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62374 w 504018"/>
                <a:gd name="connsiteY23" fmla="*/ 182079 h 613804"/>
                <a:gd name="connsiteX24" fmla="*/ 371673 w 504018"/>
                <a:gd name="connsiteY24" fmla="*/ 189560 h 613804"/>
                <a:gd name="connsiteX0" fmla="*/ 371673 w 504018"/>
                <a:gd name="connsiteY0" fmla="*/ 189560 h 613804"/>
                <a:gd name="connsiteX1" fmla="*/ 504018 w 504018"/>
                <a:gd name="connsiteY1" fmla="*/ 430406 h 613804"/>
                <a:gd name="connsiteX2" fmla="*/ 483229 w 504018"/>
                <a:gd name="connsiteY2" fmla="*/ 577777 h 613804"/>
                <a:gd name="connsiteX3" fmla="*/ 447361 w 504018"/>
                <a:gd name="connsiteY3" fmla="*/ 613804 h 613804"/>
                <a:gd name="connsiteX4" fmla="*/ 306119 w 504018"/>
                <a:gd name="connsiteY4" fmla="*/ 613804 h 613804"/>
                <a:gd name="connsiteX5" fmla="*/ 270204 w 504018"/>
                <a:gd name="connsiteY5" fmla="*/ 577889 h 613804"/>
                <a:gd name="connsiteX6" fmla="*/ 306119 w 504018"/>
                <a:gd name="connsiteY6" fmla="*/ 541974 h 613804"/>
                <a:gd name="connsiteX7" fmla="*/ 418324 w 504018"/>
                <a:gd name="connsiteY7" fmla="*/ 541974 h 613804"/>
                <a:gd name="connsiteX8" fmla="*/ 426841 w 504018"/>
                <a:gd name="connsiteY8" fmla="*/ 470801 h 613804"/>
                <a:gd name="connsiteX9" fmla="*/ 157653 w 504018"/>
                <a:gd name="connsiteY9" fmla="*/ 608064 h 613804"/>
                <a:gd name="connsiteX10" fmla="*/ 92831 w 504018"/>
                <a:gd name="connsiteY10" fmla="*/ 587024 h 613804"/>
                <a:gd name="connsiteX11" fmla="*/ 5269 w 504018"/>
                <a:gd name="connsiteY11" fmla="*/ 415305 h 613804"/>
                <a:gd name="connsiteX12" fmla="*/ 26309 w 504018"/>
                <a:gd name="connsiteY12" fmla="*/ 350483 h 613804"/>
                <a:gd name="connsiteX13" fmla="*/ 265439 w 504018"/>
                <a:gd name="connsiteY13" fmla="*/ 228547 h 613804"/>
                <a:gd name="connsiteX14" fmla="*/ 146099 w 504018"/>
                <a:gd name="connsiteY14" fmla="*/ 193613 h 613804"/>
                <a:gd name="connsiteX15" fmla="*/ 134182 w 504018"/>
                <a:gd name="connsiteY15" fmla="*/ 184025 h 613804"/>
                <a:gd name="connsiteX16" fmla="*/ 124682 w 504018"/>
                <a:gd name="connsiteY16" fmla="*/ 176382 h 613804"/>
                <a:gd name="connsiteX17" fmla="*/ 116954 w 504018"/>
                <a:gd name="connsiteY17" fmla="*/ 160880 h 613804"/>
                <a:gd name="connsiteX18" fmla="*/ 122194 w 504018"/>
                <a:gd name="connsiteY18" fmla="*/ 133895 h 613804"/>
                <a:gd name="connsiteX19" fmla="*/ 200129 w 504018"/>
                <a:gd name="connsiteY19" fmla="*/ 16101 h 613804"/>
                <a:gd name="connsiteX20" fmla="*/ 249899 w 504018"/>
                <a:gd name="connsiteY20" fmla="*/ 5966 h 613804"/>
                <a:gd name="connsiteX21" fmla="*/ 260034 w 504018"/>
                <a:gd name="connsiteY21" fmla="*/ 55736 h 613804"/>
                <a:gd name="connsiteX22" fmla="*/ 206611 w 504018"/>
                <a:gd name="connsiteY22" fmla="*/ 136482 h 613804"/>
                <a:gd name="connsiteX23" fmla="*/ 371673 w 504018"/>
                <a:gd name="connsiteY23" fmla="*/ 189560 h 613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04018" h="613804">
                  <a:moveTo>
                    <a:pt x="371673" y="189560"/>
                  </a:moveTo>
                  <a:lnTo>
                    <a:pt x="504018" y="430406"/>
                  </a:lnTo>
                  <a:lnTo>
                    <a:pt x="483229" y="577777"/>
                  </a:lnTo>
                  <a:cubicBezTo>
                    <a:pt x="476584" y="584970"/>
                    <a:pt x="476879" y="607800"/>
                    <a:pt x="447361" y="613804"/>
                  </a:cubicBezTo>
                  <a:lnTo>
                    <a:pt x="306119" y="613804"/>
                  </a:lnTo>
                  <a:cubicBezTo>
                    <a:pt x="286284" y="613804"/>
                    <a:pt x="270204" y="597724"/>
                    <a:pt x="270204" y="577889"/>
                  </a:cubicBezTo>
                  <a:cubicBezTo>
                    <a:pt x="270204" y="558054"/>
                    <a:pt x="286284" y="541974"/>
                    <a:pt x="306119" y="541974"/>
                  </a:cubicBezTo>
                  <a:lnTo>
                    <a:pt x="418324" y="541974"/>
                  </a:lnTo>
                  <a:lnTo>
                    <a:pt x="426841" y="470801"/>
                  </a:lnTo>
                  <a:lnTo>
                    <a:pt x="157653" y="608064"/>
                  </a:lnTo>
                  <a:cubicBezTo>
                    <a:pt x="133942" y="620154"/>
                    <a:pt x="104921" y="610735"/>
                    <a:pt x="92831" y="587024"/>
                  </a:cubicBezTo>
                  <a:lnTo>
                    <a:pt x="5269" y="415305"/>
                  </a:lnTo>
                  <a:cubicBezTo>
                    <a:pt x="-6822" y="391595"/>
                    <a:pt x="2598" y="362574"/>
                    <a:pt x="26309" y="350483"/>
                  </a:cubicBezTo>
                  <a:lnTo>
                    <a:pt x="265439" y="228547"/>
                  </a:lnTo>
                  <a:lnTo>
                    <a:pt x="146099" y="193613"/>
                  </a:lnTo>
                  <a:lnTo>
                    <a:pt x="134182" y="184025"/>
                  </a:lnTo>
                  <a:lnTo>
                    <a:pt x="124682" y="176382"/>
                  </a:lnTo>
                  <a:cubicBezTo>
                    <a:pt x="122120" y="172585"/>
                    <a:pt x="117369" y="167961"/>
                    <a:pt x="116954" y="160880"/>
                  </a:cubicBezTo>
                  <a:cubicBezTo>
                    <a:pt x="115120" y="151873"/>
                    <a:pt x="116722" y="142166"/>
                    <a:pt x="122194" y="133895"/>
                  </a:cubicBezTo>
                  <a:lnTo>
                    <a:pt x="200129" y="16101"/>
                  </a:lnTo>
                  <a:cubicBezTo>
                    <a:pt x="211074" y="-441"/>
                    <a:pt x="233357" y="-4979"/>
                    <a:pt x="249899" y="5966"/>
                  </a:cubicBezTo>
                  <a:cubicBezTo>
                    <a:pt x="266442" y="16911"/>
                    <a:pt x="270979" y="39194"/>
                    <a:pt x="260034" y="55736"/>
                  </a:cubicBezTo>
                  <a:lnTo>
                    <a:pt x="206611" y="136482"/>
                  </a:lnTo>
                  <a:lnTo>
                    <a:pt x="371673" y="18956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187" name="楕円 186">
              <a:extLst>
                <a:ext uri="{FF2B5EF4-FFF2-40B4-BE49-F238E27FC236}">
                  <a16:creationId xmlns:a16="http://schemas.microsoft.com/office/drawing/2014/main" id="{65048B6A-4AAB-45BF-AB9F-C100AA34C10C}"/>
                </a:ext>
              </a:extLst>
            </p:cNvPr>
            <p:cNvSpPr/>
            <p:nvPr/>
          </p:nvSpPr>
          <p:spPr>
            <a:xfrm>
              <a:off x="600493" y="7254066"/>
              <a:ext cx="241480" cy="24148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188" name="円: 塗りつぶしなし 187">
            <a:extLst>
              <a:ext uri="{FF2B5EF4-FFF2-40B4-BE49-F238E27FC236}">
                <a16:creationId xmlns:a16="http://schemas.microsoft.com/office/drawing/2014/main" id="{4AC69E4F-16B1-4FF4-A4DF-8AED7FE04ABA}"/>
              </a:ext>
            </a:extLst>
          </p:cNvPr>
          <p:cNvSpPr/>
          <p:nvPr/>
        </p:nvSpPr>
        <p:spPr>
          <a:xfrm>
            <a:off x="699988" y="4419950"/>
            <a:ext cx="1505567" cy="1505567"/>
          </a:xfrm>
          <a:prstGeom prst="donut">
            <a:avLst>
              <a:gd name="adj" fmla="val 98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9" name="テキスト ボックス 188">
            <a:extLst>
              <a:ext uri="{FF2B5EF4-FFF2-40B4-BE49-F238E27FC236}">
                <a16:creationId xmlns:a16="http://schemas.microsoft.com/office/drawing/2014/main" id="{1576105E-2C68-42E9-A597-BEDA2C9A1C92}"/>
              </a:ext>
            </a:extLst>
          </p:cNvPr>
          <p:cNvSpPr txBox="1"/>
          <p:nvPr/>
        </p:nvSpPr>
        <p:spPr>
          <a:xfrm>
            <a:off x="162389" y="3284248"/>
            <a:ext cx="44883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+mn-ea"/>
              </a:rPr>
              <a:t>単独行動は避けて</a:t>
            </a:r>
            <a:endParaRPr kumimoji="1" lang="en-US" altLang="ja-JP" sz="3200" b="1" dirty="0">
              <a:latin typeface="+mn-ea"/>
            </a:endParaRPr>
          </a:p>
          <a:p>
            <a:r>
              <a:rPr kumimoji="1" lang="ja-JP" altLang="en-US" sz="3200" b="1" dirty="0">
                <a:solidFill>
                  <a:srgbClr val="FF0000"/>
                </a:solidFill>
                <a:latin typeface="+mn-ea"/>
              </a:rPr>
              <a:t>複数で行動しましょう</a:t>
            </a:r>
            <a:endParaRPr kumimoji="1" lang="ja-JP" altLang="en-US" sz="20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33" name="楕円 232">
            <a:extLst>
              <a:ext uri="{FF2B5EF4-FFF2-40B4-BE49-F238E27FC236}">
                <a16:creationId xmlns:a16="http://schemas.microsoft.com/office/drawing/2014/main" id="{ACAED011-968A-467B-ADF0-97BB379F1270}"/>
              </a:ext>
            </a:extLst>
          </p:cNvPr>
          <p:cNvSpPr/>
          <p:nvPr/>
        </p:nvSpPr>
        <p:spPr>
          <a:xfrm>
            <a:off x="605674" y="7465250"/>
            <a:ext cx="1752312" cy="1585817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0" name="楕円 199">
            <a:extLst>
              <a:ext uri="{FF2B5EF4-FFF2-40B4-BE49-F238E27FC236}">
                <a16:creationId xmlns:a16="http://schemas.microsoft.com/office/drawing/2014/main" id="{A30AA488-D736-4E51-8578-28689F2839E2}"/>
              </a:ext>
            </a:extLst>
          </p:cNvPr>
          <p:cNvSpPr/>
          <p:nvPr/>
        </p:nvSpPr>
        <p:spPr>
          <a:xfrm rot="6661833">
            <a:off x="1174457" y="7113763"/>
            <a:ext cx="166366" cy="46676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98" name="楕円 197">
            <a:extLst>
              <a:ext uri="{FF2B5EF4-FFF2-40B4-BE49-F238E27FC236}">
                <a16:creationId xmlns:a16="http://schemas.microsoft.com/office/drawing/2014/main" id="{00DAB06E-5C4B-4E05-A534-D9BE11E5C609}"/>
              </a:ext>
            </a:extLst>
          </p:cNvPr>
          <p:cNvSpPr/>
          <p:nvPr/>
        </p:nvSpPr>
        <p:spPr>
          <a:xfrm>
            <a:off x="1375609" y="7324903"/>
            <a:ext cx="174027" cy="18494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34" name="楕円 233">
            <a:extLst>
              <a:ext uri="{FF2B5EF4-FFF2-40B4-BE49-F238E27FC236}">
                <a16:creationId xmlns:a16="http://schemas.microsoft.com/office/drawing/2014/main" id="{D7F2EAD7-9E38-4B82-890F-6CD8F9F5A52D}"/>
              </a:ext>
            </a:extLst>
          </p:cNvPr>
          <p:cNvSpPr/>
          <p:nvPr/>
        </p:nvSpPr>
        <p:spPr>
          <a:xfrm rot="3247751">
            <a:off x="1612591" y="7079126"/>
            <a:ext cx="166366" cy="466767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36" name="直方体 235">
            <a:extLst>
              <a:ext uri="{FF2B5EF4-FFF2-40B4-BE49-F238E27FC236}">
                <a16:creationId xmlns:a16="http://schemas.microsoft.com/office/drawing/2014/main" id="{EE0248E9-33D5-402E-96B8-F3CD4E689C39}"/>
              </a:ext>
            </a:extLst>
          </p:cNvPr>
          <p:cNvSpPr/>
          <p:nvPr/>
        </p:nvSpPr>
        <p:spPr>
          <a:xfrm>
            <a:off x="1176297" y="8461099"/>
            <a:ext cx="746678" cy="364488"/>
          </a:xfrm>
          <a:prstGeom prst="cube">
            <a:avLst>
              <a:gd name="adj" fmla="val 81594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4" name="直方体 203">
            <a:extLst>
              <a:ext uri="{FF2B5EF4-FFF2-40B4-BE49-F238E27FC236}">
                <a16:creationId xmlns:a16="http://schemas.microsoft.com/office/drawing/2014/main" id="{AE6C6019-921F-4F5D-A274-B83EF4076420}"/>
              </a:ext>
            </a:extLst>
          </p:cNvPr>
          <p:cNvSpPr/>
          <p:nvPr/>
        </p:nvSpPr>
        <p:spPr>
          <a:xfrm>
            <a:off x="1153748" y="8452971"/>
            <a:ext cx="799043" cy="332294"/>
          </a:xfrm>
          <a:prstGeom prst="cube">
            <a:avLst>
              <a:gd name="adj" fmla="val 92189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03" name="直方体 202">
            <a:extLst>
              <a:ext uri="{FF2B5EF4-FFF2-40B4-BE49-F238E27FC236}">
                <a16:creationId xmlns:a16="http://schemas.microsoft.com/office/drawing/2014/main" id="{BBD09450-324B-43F5-97E5-6E7E53B966C0}"/>
              </a:ext>
            </a:extLst>
          </p:cNvPr>
          <p:cNvSpPr/>
          <p:nvPr/>
        </p:nvSpPr>
        <p:spPr>
          <a:xfrm>
            <a:off x="1176297" y="8391388"/>
            <a:ext cx="746678" cy="364488"/>
          </a:xfrm>
          <a:prstGeom prst="cube">
            <a:avLst>
              <a:gd name="adj" fmla="val 8159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238" name="グループ化 237">
            <a:extLst>
              <a:ext uri="{FF2B5EF4-FFF2-40B4-BE49-F238E27FC236}">
                <a16:creationId xmlns:a16="http://schemas.microsoft.com/office/drawing/2014/main" id="{E317F8A9-B489-4D2F-890E-0F17B4A76962}"/>
              </a:ext>
            </a:extLst>
          </p:cNvPr>
          <p:cNvGrpSpPr/>
          <p:nvPr/>
        </p:nvGrpSpPr>
        <p:grpSpPr>
          <a:xfrm rot="1174920">
            <a:off x="1361901" y="8402294"/>
            <a:ext cx="90743" cy="435545"/>
            <a:chOff x="3090425" y="5065216"/>
            <a:chExt cx="90743" cy="435545"/>
          </a:xfrm>
        </p:grpSpPr>
        <p:sp>
          <p:nvSpPr>
            <p:cNvPr id="237" name="直方体 236">
              <a:extLst>
                <a:ext uri="{FF2B5EF4-FFF2-40B4-BE49-F238E27FC236}">
                  <a16:creationId xmlns:a16="http://schemas.microsoft.com/office/drawing/2014/main" id="{7C4C4274-6B00-4AE4-9848-311B074CDDF8}"/>
                </a:ext>
              </a:extLst>
            </p:cNvPr>
            <p:cNvSpPr/>
            <p:nvPr/>
          </p:nvSpPr>
          <p:spPr>
            <a:xfrm>
              <a:off x="3090425" y="5065216"/>
              <a:ext cx="45719" cy="430421"/>
            </a:xfrm>
            <a:prstGeom prst="cub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06" name="直方体 205">
              <a:extLst>
                <a:ext uri="{FF2B5EF4-FFF2-40B4-BE49-F238E27FC236}">
                  <a16:creationId xmlns:a16="http://schemas.microsoft.com/office/drawing/2014/main" id="{E0DC28EB-EF90-4B38-96C0-6C500C91C689}"/>
                </a:ext>
              </a:extLst>
            </p:cNvPr>
            <p:cNvSpPr/>
            <p:nvPr/>
          </p:nvSpPr>
          <p:spPr>
            <a:xfrm rot="534326">
              <a:off x="3135449" y="5070340"/>
              <a:ext cx="45719" cy="430421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sp>
        <p:nvSpPr>
          <p:cNvPr id="241" name="テキスト ボックス 240">
            <a:extLst>
              <a:ext uri="{FF2B5EF4-FFF2-40B4-BE49-F238E27FC236}">
                <a16:creationId xmlns:a16="http://schemas.microsoft.com/office/drawing/2014/main" id="{36FB3DCA-E3D8-43CA-A66D-E887C65AD200}"/>
              </a:ext>
            </a:extLst>
          </p:cNvPr>
          <p:cNvSpPr txBox="1"/>
          <p:nvPr/>
        </p:nvSpPr>
        <p:spPr>
          <a:xfrm>
            <a:off x="168950" y="6337233"/>
            <a:ext cx="4458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spc="-150" dirty="0">
                <a:solidFill>
                  <a:srgbClr val="FF0000"/>
                </a:solidFill>
                <a:latin typeface="+mn-ea"/>
              </a:rPr>
              <a:t>ゴミは</a:t>
            </a:r>
            <a:r>
              <a:rPr kumimoji="1" lang="ja-JP" altLang="en-US" sz="3200" b="1" spc="-150" dirty="0">
                <a:latin typeface="+mn-ea"/>
              </a:rPr>
              <a:t>持ち帰りましょう</a:t>
            </a:r>
          </a:p>
        </p:txBody>
      </p: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10AF98D3-E0D7-4130-BA07-644FB4BB0EAB}"/>
              </a:ext>
            </a:extLst>
          </p:cNvPr>
          <p:cNvGrpSpPr/>
          <p:nvPr/>
        </p:nvGrpSpPr>
        <p:grpSpPr>
          <a:xfrm rot="1191474">
            <a:off x="3656949" y="7630268"/>
            <a:ext cx="607901" cy="637416"/>
            <a:chOff x="6770493" y="1243837"/>
            <a:chExt cx="4445810" cy="4661667"/>
          </a:xfrm>
        </p:grpSpPr>
        <p:sp>
          <p:nvSpPr>
            <p:cNvPr id="243" name="星: 32 pt 17">
              <a:extLst>
                <a:ext uri="{FF2B5EF4-FFF2-40B4-BE49-F238E27FC236}">
                  <a16:creationId xmlns:a16="http://schemas.microsoft.com/office/drawing/2014/main" id="{6D8785D0-2108-45C9-87EE-E7C10DAE2BFA}"/>
                </a:ext>
              </a:extLst>
            </p:cNvPr>
            <p:cNvSpPr/>
            <p:nvPr/>
          </p:nvSpPr>
          <p:spPr>
            <a:xfrm>
              <a:off x="6770493" y="1243837"/>
              <a:ext cx="4445810" cy="4661667"/>
            </a:xfrm>
            <a:custGeom>
              <a:avLst/>
              <a:gdLst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48368 w 5035714"/>
                <a:gd name="connsiteY62" fmla="*/ 2309314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35714"/>
                <a:gd name="connsiteY0" fmla="*/ 1932335 h 3864669"/>
                <a:gd name="connsiteX1" fmla="*/ 303852 w 5035714"/>
                <a:gd name="connsiteY1" fmla="*/ 1764978 h 3864669"/>
                <a:gd name="connsiteX2" fmla="*/ 48368 w 5035714"/>
                <a:gd name="connsiteY2" fmla="*/ 1555355 h 3864669"/>
                <a:gd name="connsiteX3" fmla="*/ 388926 w 5035714"/>
                <a:gd name="connsiteY3" fmla="*/ 1436719 h 3864669"/>
                <a:gd name="connsiteX4" fmla="*/ 191659 w 5035714"/>
                <a:gd name="connsiteY4" fmla="*/ 1192869 h 3864669"/>
                <a:gd name="connsiteX5" fmla="*/ 555825 w 5035714"/>
                <a:gd name="connsiteY5" fmla="*/ 1127479 h 3864669"/>
                <a:gd name="connsiteX6" fmla="*/ 424334 w 5035714"/>
                <a:gd name="connsiteY6" fmla="*/ 858787 h 3864669"/>
                <a:gd name="connsiteX7" fmla="*/ 798120 w 5035714"/>
                <a:gd name="connsiteY7" fmla="*/ 849195 h 3864669"/>
                <a:gd name="connsiteX8" fmla="*/ 737463 w 5035714"/>
                <a:gd name="connsiteY8" fmla="*/ 565968 h 3864669"/>
                <a:gd name="connsiteX9" fmla="*/ 1106512 w 5035714"/>
                <a:gd name="connsiteY9" fmla="*/ 612519 h 3864669"/>
                <a:gd name="connsiteX10" fmla="*/ 1119011 w 5035714"/>
                <a:gd name="connsiteY10" fmla="*/ 325656 h 3864669"/>
                <a:gd name="connsiteX11" fmla="*/ 1469120 w 5035714"/>
                <a:gd name="connsiteY11" fmla="*/ 426569 h 3864669"/>
                <a:gd name="connsiteX12" fmla="*/ 1554323 w 5035714"/>
                <a:gd name="connsiteY12" fmla="*/ 147089 h 3864669"/>
                <a:gd name="connsiteX13" fmla="*/ 1872063 w 5035714"/>
                <a:gd name="connsiteY13" fmla="*/ 298482 h 3864669"/>
                <a:gd name="connsiteX14" fmla="*/ 2026648 w 5035714"/>
                <a:gd name="connsiteY14" fmla="*/ 37120 h 3864669"/>
                <a:gd name="connsiteX15" fmla="*/ 2299789 w 5035714"/>
                <a:gd name="connsiteY15" fmla="*/ 233192 h 3864669"/>
                <a:gd name="connsiteX16" fmla="*/ 2517857 w 5035714"/>
                <a:gd name="connsiteY16" fmla="*/ 0 h 3864669"/>
                <a:gd name="connsiteX17" fmla="*/ 2735925 w 5035714"/>
                <a:gd name="connsiteY17" fmla="*/ 233192 h 3864669"/>
                <a:gd name="connsiteX18" fmla="*/ 3009066 w 5035714"/>
                <a:gd name="connsiteY18" fmla="*/ 37120 h 3864669"/>
                <a:gd name="connsiteX19" fmla="*/ 3163651 w 5035714"/>
                <a:gd name="connsiteY19" fmla="*/ 298482 h 3864669"/>
                <a:gd name="connsiteX20" fmla="*/ 3481391 w 5035714"/>
                <a:gd name="connsiteY20" fmla="*/ 147089 h 3864669"/>
                <a:gd name="connsiteX21" fmla="*/ 3566594 w 5035714"/>
                <a:gd name="connsiteY21" fmla="*/ 426569 h 3864669"/>
                <a:gd name="connsiteX22" fmla="*/ 3916703 w 5035714"/>
                <a:gd name="connsiteY22" fmla="*/ 325656 h 3864669"/>
                <a:gd name="connsiteX23" fmla="*/ 3929202 w 5035714"/>
                <a:gd name="connsiteY23" fmla="*/ 612519 h 3864669"/>
                <a:gd name="connsiteX24" fmla="*/ 4298251 w 5035714"/>
                <a:gd name="connsiteY24" fmla="*/ 565968 h 3864669"/>
                <a:gd name="connsiteX25" fmla="*/ 4237594 w 5035714"/>
                <a:gd name="connsiteY25" fmla="*/ 849195 h 3864669"/>
                <a:gd name="connsiteX26" fmla="*/ 4611380 w 5035714"/>
                <a:gd name="connsiteY26" fmla="*/ 858787 h 3864669"/>
                <a:gd name="connsiteX27" fmla="*/ 4479889 w 5035714"/>
                <a:gd name="connsiteY27" fmla="*/ 1127479 h 3864669"/>
                <a:gd name="connsiteX28" fmla="*/ 4844055 w 5035714"/>
                <a:gd name="connsiteY28" fmla="*/ 1192869 h 3864669"/>
                <a:gd name="connsiteX29" fmla="*/ 4646788 w 5035714"/>
                <a:gd name="connsiteY29" fmla="*/ 1436719 h 3864669"/>
                <a:gd name="connsiteX30" fmla="*/ 4987346 w 5035714"/>
                <a:gd name="connsiteY30" fmla="*/ 1555355 h 3864669"/>
                <a:gd name="connsiteX31" fmla="*/ 4731862 w 5035714"/>
                <a:gd name="connsiteY31" fmla="*/ 1764978 h 3864669"/>
                <a:gd name="connsiteX32" fmla="*/ 5035714 w 5035714"/>
                <a:gd name="connsiteY32" fmla="*/ 1932335 h 3864669"/>
                <a:gd name="connsiteX33" fmla="*/ 4731862 w 5035714"/>
                <a:gd name="connsiteY33" fmla="*/ 2099691 h 3864669"/>
                <a:gd name="connsiteX34" fmla="*/ 4987346 w 5035714"/>
                <a:gd name="connsiteY34" fmla="*/ 2309314 h 3864669"/>
                <a:gd name="connsiteX35" fmla="*/ 4646788 w 5035714"/>
                <a:gd name="connsiteY35" fmla="*/ 2427950 h 3864669"/>
                <a:gd name="connsiteX36" fmla="*/ 4844055 w 5035714"/>
                <a:gd name="connsiteY36" fmla="*/ 2671800 h 3864669"/>
                <a:gd name="connsiteX37" fmla="*/ 4479889 w 5035714"/>
                <a:gd name="connsiteY37" fmla="*/ 2737190 h 3864669"/>
                <a:gd name="connsiteX38" fmla="*/ 4611380 w 5035714"/>
                <a:gd name="connsiteY38" fmla="*/ 3005882 h 3864669"/>
                <a:gd name="connsiteX39" fmla="*/ 4237594 w 5035714"/>
                <a:gd name="connsiteY39" fmla="*/ 3015474 h 3864669"/>
                <a:gd name="connsiteX40" fmla="*/ 4298251 w 5035714"/>
                <a:gd name="connsiteY40" fmla="*/ 3298701 h 3864669"/>
                <a:gd name="connsiteX41" fmla="*/ 3929202 w 5035714"/>
                <a:gd name="connsiteY41" fmla="*/ 3252150 h 3864669"/>
                <a:gd name="connsiteX42" fmla="*/ 3916703 w 5035714"/>
                <a:gd name="connsiteY42" fmla="*/ 3539013 h 3864669"/>
                <a:gd name="connsiteX43" fmla="*/ 3566594 w 5035714"/>
                <a:gd name="connsiteY43" fmla="*/ 3438100 h 3864669"/>
                <a:gd name="connsiteX44" fmla="*/ 3481391 w 5035714"/>
                <a:gd name="connsiteY44" fmla="*/ 3717580 h 3864669"/>
                <a:gd name="connsiteX45" fmla="*/ 3163651 w 5035714"/>
                <a:gd name="connsiteY45" fmla="*/ 3566187 h 3864669"/>
                <a:gd name="connsiteX46" fmla="*/ 3009066 w 5035714"/>
                <a:gd name="connsiteY46" fmla="*/ 3827549 h 3864669"/>
                <a:gd name="connsiteX47" fmla="*/ 2735925 w 5035714"/>
                <a:gd name="connsiteY47" fmla="*/ 3631477 h 3864669"/>
                <a:gd name="connsiteX48" fmla="*/ 2517857 w 5035714"/>
                <a:gd name="connsiteY48" fmla="*/ 3864669 h 3864669"/>
                <a:gd name="connsiteX49" fmla="*/ 2299789 w 5035714"/>
                <a:gd name="connsiteY49" fmla="*/ 3631477 h 3864669"/>
                <a:gd name="connsiteX50" fmla="*/ 2026648 w 5035714"/>
                <a:gd name="connsiteY50" fmla="*/ 3827549 h 3864669"/>
                <a:gd name="connsiteX51" fmla="*/ 1872063 w 5035714"/>
                <a:gd name="connsiteY51" fmla="*/ 3566187 h 3864669"/>
                <a:gd name="connsiteX52" fmla="*/ 1554323 w 5035714"/>
                <a:gd name="connsiteY52" fmla="*/ 3717580 h 3864669"/>
                <a:gd name="connsiteX53" fmla="*/ 1469120 w 5035714"/>
                <a:gd name="connsiteY53" fmla="*/ 3438100 h 3864669"/>
                <a:gd name="connsiteX54" fmla="*/ 1119011 w 5035714"/>
                <a:gd name="connsiteY54" fmla="*/ 3539013 h 3864669"/>
                <a:gd name="connsiteX55" fmla="*/ 1106512 w 5035714"/>
                <a:gd name="connsiteY55" fmla="*/ 3252150 h 3864669"/>
                <a:gd name="connsiteX56" fmla="*/ 737463 w 5035714"/>
                <a:gd name="connsiteY56" fmla="*/ 3298701 h 3864669"/>
                <a:gd name="connsiteX57" fmla="*/ 798120 w 5035714"/>
                <a:gd name="connsiteY57" fmla="*/ 3015474 h 3864669"/>
                <a:gd name="connsiteX58" fmla="*/ 424334 w 5035714"/>
                <a:gd name="connsiteY58" fmla="*/ 3005882 h 3864669"/>
                <a:gd name="connsiteX59" fmla="*/ 555825 w 5035714"/>
                <a:gd name="connsiteY59" fmla="*/ 2737190 h 3864669"/>
                <a:gd name="connsiteX60" fmla="*/ 191659 w 5035714"/>
                <a:gd name="connsiteY60" fmla="*/ 2671800 h 3864669"/>
                <a:gd name="connsiteX61" fmla="*/ 388926 w 5035714"/>
                <a:gd name="connsiteY61" fmla="*/ 2427950 h 3864669"/>
                <a:gd name="connsiteX62" fmla="*/ 96135 w 5035714"/>
                <a:gd name="connsiteY62" fmla="*/ 2418496 h 3864669"/>
                <a:gd name="connsiteX63" fmla="*/ 303852 w 5035714"/>
                <a:gd name="connsiteY63" fmla="*/ 2099691 h 3864669"/>
                <a:gd name="connsiteX64" fmla="*/ 0 w 5035714"/>
                <a:gd name="connsiteY64" fmla="*/ 1932335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555355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164364 w 5008419"/>
                <a:gd name="connsiteY4" fmla="*/ 1192869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10168 w 5008419"/>
                <a:gd name="connsiteY56" fmla="*/ 329870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397039 w 5008419"/>
                <a:gd name="connsiteY58" fmla="*/ 300588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164364 w 5008419"/>
                <a:gd name="connsiteY60" fmla="*/ 2671800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70956 w 5008419"/>
                <a:gd name="connsiteY40" fmla="*/ 329870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97039 w 5008419"/>
                <a:gd name="connsiteY6" fmla="*/ 858787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960051 w 5008419"/>
                <a:gd name="connsiteY30" fmla="*/ 1555355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816760 w 5008419"/>
                <a:gd name="connsiteY28" fmla="*/ 119286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89408 w 5008419"/>
                <a:gd name="connsiteY42" fmla="*/ 3539013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213140 w 5008419"/>
                <a:gd name="connsiteY40" fmla="*/ 3421531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960051 w 5008419"/>
                <a:gd name="connsiteY34" fmla="*/ 2309314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148097 w 5008419"/>
                <a:gd name="connsiteY40" fmla="*/ 3319173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584085 w 5008419"/>
                <a:gd name="connsiteY38" fmla="*/ 3005882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816760 w 5008419"/>
                <a:gd name="connsiteY36" fmla="*/ 267180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5008419"/>
                <a:gd name="connsiteY0" fmla="*/ 2102932 h 3864669"/>
                <a:gd name="connsiteX1" fmla="*/ 276557 w 5008419"/>
                <a:gd name="connsiteY1" fmla="*/ 1764978 h 3864669"/>
                <a:gd name="connsiteX2" fmla="*/ 21073 w 5008419"/>
                <a:gd name="connsiteY2" fmla="*/ 1664537 h 3864669"/>
                <a:gd name="connsiteX3" fmla="*/ 361631 w 5008419"/>
                <a:gd name="connsiteY3" fmla="*/ 1436719 h 3864669"/>
                <a:gd name="connsiteX4" fmla="*/ 70413 w 5008419"/>
                <a:gd name="connsiteY4" fmla="*/ 1261108 h 3864669"/>
                <a:gd name="connsiteX5" fmla="*/ 528530 w 5008419"/>
                <a:gd name="connsiteY5" fmla="*/ 1127479 h 3864669"/>
                <a:gd name="connsiteX6" fmla="*/ 353676 w 5008419"/>
                <a:gd name="connsiteY6" fmla="*/ 927026 h 3864669"/>
                <a:gd name="connsiteX7" fmla="*/ 770825 w 5008419"/>
                <a:gd name="connsiteY7" fmla="*/ 849195 h 3864669"/>
                <a:gd name="connsiteX8" fmla="*/ 710168 w 5008419"/>
                <a:gd name="connsiteY8" fmla="*/ 565968 h 3864669"/>
                <a:gd name="connsiteX9" fmla="*/ 1079217 w 5008419"/>
                <a:gd name="connsiteY9" fmla="*/ 612519 h 3864669"/>
                <a:gd name="connsiteX10" fmla="*/ 1091716 w 5008419"/>
                <a:gd name="connsiteY10" fmla="*/ 325656 h 3864669"/>
                <a:gd name="connsiteX11" fmla="*/ 1441825 w 5008419"/>
                <a:gd name="connsiteY11" fmla="*/ 426569 h 3864669"/>
                <a:gd name="connsiteX12" fmla="*/ 1527028 w 5008419"/>
                <a:gd name="connsiteY12" fmla="*/ 147089 h 3864669"/>
                <a:gd name="connsiteX13" fmla="*/ 1844768 w 5008419"/>
                <a:gd name="connsiteY13" fmla="*/ 298482 h 3864669"/>
                <a:gd name="connsiteX14" fmla="*/ 1999353 w 5008419"/>
                <a:gd name="connsiteY14" fmla="*/ 37120 h 3864669"/>
                <a:gd name="connsiteX15" fmla="*/ 2272494 w 5008419"/>
                <a:gd name="connsiteY15" fmla="*/ 233192 h 3864669"/>
                <a:gd name="connsiteX16" fmla="*/ 2490562 w 5008419"/>
                <a:gd name="connsiteY16" fmla="*/ 0 h 3864669"/>
                <a:gd name="connsiteX17" fmla="*/ 2708630 w 5008419"/>
                <a:gd name="connsiteY17" fmla="*/ 233192 h 3864669"/>
                <a:gd name="connsiteX18" fmla="*/ 2981771 w 5008419"/>
                <a:gd name="connsiteY18" fmla="*/ 37120 h 3864669"/>
                <a:gd name="connsiteX19" fmla="*/ 3136356 w 5008419"/>
                <a:gd name="connsiteY19" fmla="*/ 298482 h 3864669"/>
                <a:gd name="connsiteX20" fmla="*/ 3454096 w 5008419"/>
                <a:gd name="connsiteY20" fmla="*/ 147089 h 3864669"/>
                <a:gd name="connsiteX21" fmla="*/ 3539299 w 5008419"/>
                <a:gd name="connsiteY21" fmla="*/ 426569 h 3864669"/>
                <a:gd name="connsiteX22" fmla="*/ 3889408 w 5008419"/>
                <a:gd name="connsiteY22" fmla="*/ 325656 h 3864669"/>
                <a:gd name="connsiteX23" fmla="*/ 3901907 w 5008419"/>
                <a:gd name="connsiteY23" fmla="*/ 612519 h 3864669"/>
                <a:gd name="connsiteX24" fmla="*/ 4270956 w 5008419"/>
                <a:gd name="connsiteY24" fmla="*/ 565968 h 3864669"/>
                <a:gd name="connsiteX25" fmla="*/ 4210299 w 5008419"/>
                <a:gd name="connsiteY25" fmla="*/ 849195 h 3864669"/>
                <a:gd name="connsiteX26" fmla="*/ 4584085 w 5008419"/>
                <a:gd name="connsiteY26" fmla="*/ 858787 h 3864669"/>
                <a:gd name="connsiteX27" fmla="*/ 4452594 w 5008419"/>
                <a:gd name="connsiteY27" fmla="*/ 1127479 h 3864669"/>
                <a:gd name="connsiteX28" fmla="*/ 4730036 w 5008419"/>
                <a:gd name="connsiteY28" fmla="*/ 1281579 h 3864669"/>
                <a:gd name="connsiteX29" fmla="*/ 4619493 w 5008419"/>
                <a:gd name="connsiteY29" fmla="*/ 1436719 h 3864669"/>
                <a:gd name="connsiteX30" fmla="*/ 4880554 w 5008419"/>
                <a:gd name="connsiteY30" fmla="*/ 1644066 h 3864669"/>
                <a:gd name="connsiteX31" fmla="*/ 4704567 w 5008419"/>
                <a:gd name="connsiteY31" fmla="*/ 1764978 h 3864669"/>
                <a:gd name="connsiteX32" fmla="*/ 5008419 w 5008419"/>
                <a:gd name="connsiteY32" fmla="*/ 1932335 h 3864669"/>
                <a:gd name="connsiteX33" fmla="*/ 4704567 w 5008419"/>
                <a:gd name="connsiteY33" fmla="*/ 2099691 h 3864669"/>
                <a:gd name="connsiteX34" fmla="*/ 4866099 w 5008419"/>
                <a:gd name="connsiteY34" fmla="*/ 2459439 h 3864669"/>
                <a:gd name="connsiteX35" fmla="*/ 4619493 w 5008419"/>
                <a:gd name="connsiteY35" fmla="*/ 2427950 h 3864669"/>
                <a:gd name="connsiteX36" fmla="*/ 4672221 w 5008419"/>
                <a:gd name="connsiteY36" fmla="*/ 2794630 h 3864669"/>
                <a:gd name="connsiteX37" fmla="*/ 4452594 w 5008419"/>
                <a:gd name="connsiteY37" fmla="*/ 2737190 h 3864669"/>
                <a:gd name="connsiteX38" fmla="*/ 4497362 w 5008419"/>
                <a:gd name="connsiteY38" fmla="*/ 3121888 h 3864669"/>
                <a:gd name="connsiteX39" fmla="*/ 4210299 w 5008419"/>
                <a:gd name="connsiteY39" fmla="*/ 3015474 h 3864669"/>
                <a:gd name="connsiteX40" fmla="*/ 4075827 w 5008419"/>
                <a:gd name="connsiteY40" fmla="*/ 3407884 h 3864669"/>
                <a:gd name="connsiteX41" fmla="*/ 3901907 w 5008419"/>
                <a:gd name="connsiteY41" fmla="*/ 3252150 h 3864669"/>
                <a:gd name="connsiteX42" fmla="*/ 3824365 w 5008419"/>
                <a:gd name="connsiteY42" fmla="*/ 3484422 h 3864669"/>
                <a:gd name="connsiteX43" fmla="*/ 3539299 w 5008419"/>
                <a:gd name="connsiteY43" fmla="*/ 3438100 h 3864669"/>
                <a:gd name="connsiteX44" fmla="*/ 3454096 w 5008419"/>
                <a:gd name="connsiteY44" fmla="*/ 3717580 h 3864669"/>
                <a:gd name="connsiteX45" fmla="*/ 3136356 w 5008419"/>
                <a:gd name="connsiteY45" fmla="*/ 3566187 h 3864669"/>
                <a:gd name="connsiteX46" fmla="*/ 2981771 w 5008419"/>
                <a:gd name="connsiteY46" fmla="*/ 3827549 h 3864669"/>
                <a:gd name="connsiteX47" fmla="*/ 2708630 w 5008419"/>
                <a:gd name="connsiteY47" fmla="*/ 3631477 h 3864669"/>
                <a:gd name="connsiteX48" fmla="*/ 2490562 w 5008419"/>
                <a:gd name="connsiteY48" fmla="*/ 3864669 h 3864669"/>
                <a:gd name="connsiteX49" fmla="*/ 2272494 w 5008419"/>
                <a:gd name="connsiteY49" fmla="*/ 3631477 h 3864669"/>
                <a:gd name="connsiteX50" fmla="*/ 1999353 w 5008419"/>
                <a:gd name="connsiteY50" fmla="*/ 3827549 h 3864669"/>
                <a:gd name="connsiteX51" fmla="*/ 1844768 w 5008419"/>
                <a:gd name="connsiteY51" fmla="*/ 3566187 h 3864669"/>
                <a:gd name="connsiteX52" fmla="*/ 1527028 w 5008419"/>
                <a:gd name="connsiteY52" fmla="*/ 3717580 h 3864669"/>
                <a:gd name="connsiteX53" fmla="*/ 1441825 w 5008419"/>
                <a:gd name="connsiteY53" fmla="*/ 3438100 h 3864669"/>
                <a:gd name="connsiteX54" fmla="*/ 1091716 w 5008419"/>
                <a:gd name="connsiteY54" fmla="*/ 3539013 h 3864669"/>
                <a:gd name="connsiteX55" fmla="*/ 1079217 w 5008419"/>
                <a:gd name="connsiteY55" fmla="*/ 3252150 h 3864669"/>
                <a:gd name="connsiteX56" fmla="*/ 796893 w 5008419"/>
                <a:gd name="connsiteY56" fmla="*/ 3387411 h 3864669"/>
                <a:gd name="connsiteX57" fmla="*/ 770825 w 5008419"/>
                <a:gd name="connsiteY57" fmla="*/ 3015474 h 3864669"/>
                <a:gd name="connsiteX58" fmla="*/ 440402 w 5008419"/>
                <a:gd name="connsiteY58" fmla="*/ 3128712 h 3864669"/>
                <a:gd name="connsiteX59" fmla="*/ 528530 w 5008419"/>
                <a:gd name="connsiteY59" fmla="*/ 2737190 h 3864669"/>
                <a:gd name="connsiteX60" fmla="*/ 236634 w 5008419"/>
                <a:gd name="connsiteY60" fmla="*/ 2801454 h 3864669"/>
                <a:gd name="connsiteX61" fmla="*/ 361631 w 5008419"/>
                <a:gd name="connsiteY61" fmla="*/ 2427950 h 3864669"/>
                <a:gd name="connsiteX62" fmla="*/ 68840 w 5008419"/>
                <a:gd name="connsiteY62" fmla="*/ 2418496 h 3864669"/>
                <a:gd name="connsiteX63" fmla="*/ 276557 w 5008419"/>
                <a:gd name="connsiteY63" fmla="*/ 2099691 h 3864669"/>
                <a:gd name="connsiteX64" fmla="*/ 0 w 5008419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943376"/>
                <a:gd name="connsiteY0" fmla="*/ 2102932 h 3864669"/>
                <a:gd name="connsiteX1" fmla="*/ 276557 w 4943376"/>
                <a:gd name="connsiteY1" fmla="*/ 1764978 h 3864669"/>
                <a:gd name="connsiteX2" fmla="*/ 21073 w 4943376"/>
                <a:gd name="connsiteY2" fmla="*/ 1664537 h 3864669"/>
                <a:gd name="connsiteX3" fmla="*/ 361631 w 4943376"/>
                <a:gd name="connsiteY3" fmla="*/ 1436719 h 3864669"/>
                <a:gd name="connsiteX4" fmla="*/ 70413 w 4943376"/>
                <a:gd name="connsiteY4" fmla="*/ 1261108 h 3864669"/>
                <a:gd name="connsiteX5" fmla="*/ 528530 w 4943376"/>
                <a:gd name="connsiteY5" fmla="*/ 1127479 h 3864669"/>
                <a:gd name="connsiteX6" fmla="*/ 353676 w 4943376"/>
                <a:gd name="connsiteY6" fmla="*/ 927026 h 3864669"/>
                <a:gd name="connsiteX7" fmla="*/ 770825 w 4943376"/>
                <a:gd name="connsiteY7" fmla="*/ 849195 h 3864669"/>
                <a:gd name="connsiteX8" fmla="*/ 710168 w 4943376"/>
                <a:gd name="connsiteY8" fmla="*/ 565968 h 3864669"/>
                <a:gd name="connsiteX9" fmla="*/ 1079217 w 4943376"/>
                <a:gd name="connsiteY9" fmla="*/ 612519 h 3864669"/>
                <a:gd name="connsiteX10" fmla="*/ 1091716 w 4943376"/>
                <a:gd name="connsiteY10" fmla="*/ 325656 h 3864669"/>
                <a:gd name="connsiteX11" fmla="*/ 1441825 w 4943376"/>
                <a:gd name="connsiteY11" fmla="*/ 426569 h 3864669"/>
                <a:gd name="connsiteX12" fmla="*/ 1527028 w 4943376"/>
                <a:gd name="connsiteY12" fmla="*/ 147089 h 3864669"/>
                <a:gd name="connsiteX13" fmla="*/ 1844768 w 4943376"/>
                <a:gd name="connsiteY13" fmla="*/ 298482 h 3864669"/>
                <a:gd name="connsiteX14" fmla="*/ 1999353 w 4943376"/>
                <a:gd name="connsiteY14" fmla="*/ 37120 h 3864669"/>
                <a:gd name="connsiteX15" fmla="*/ 2272494 w 4943376"/>
                <a:gd name="connsiteY15" fmla="*/ 233192 h 3864669"/>
                <a:gd name="connsiteX16" fmla="*/ 2490562 w 4943376"/>
                <a:gd name="connsiteY16" fmla="*/ 0 h 3864669"/>
                <a:gd name="connsiteX17" fmla="*/ 2708630 w 4943376"/>
                <a:gd name="connsiteY17" fmla="*/ 233192 h 3864669"/>
                <a:gd name="connsiteX18" fmla="*/ 2981771 w 4943376"/>
                <a:gd name="connsiteY18" fmla="*/ 37120 h 3864669"/>
                <a:gd name="connsiteX19" fmla="*/ 3136356 w 4943376"/>
                <a:gd name="connsiteY19" fmla="*/ 298482 h 3864669"/>
                <a:gd name="connsiteX20" fmla="*/ 3454096 w 4943376"/>
                <a:gd name="connsiteY20" fmla="*/ 147089 h 3864669"/>
                <a:gd name="connsiteX21" fmla="*/ 3539299 w 4943376"/>
                <a:gd name="connsiteY21" fmla="*/ 426569 h 3864669"/>
                <a:gd name="connsiteX22" fmla="*/ 3889408 w 4943376"/>
                <a:gd name="connsiteY22" fmla="*/ 325656 h 3864669"/>
                <a:gd name="connsiteX23" fmla="*/ 3901907 w 4943376"/>
                <a:gd name="connsiteY23" fmla="*/ 612519 h 3864669"/>
                <a:gd name="connsiteX24" fmla="*/ 4270956 w 4943376"/>
                <a:gd name="connsiteY24" fmla="*/ 565968 h 3864669"/>
                <a:gd name="connsiteX25" fmla="*/ 4210299 w 4943376"/>
                <a:gd name="connsiteY25" fmla="*/ 849195 h 3864669"/>
                <a:gd name="connsiteX26" fmla="*/ 4584085 w 4943376"/>
                <a:gd name="connsiteY26" fmla="*/ 858787 h 3864669"/>
                <a:gd name="connsiteX27" fmla="*/ 4452594 w 4943376"/>
                <a:gd name="connsiteY27" fmla="*/ 1127479 h 3864669"/>
                <a:gd name="connsiteX28" fmla="*/ 4730036 w 4943376"/>
                <a:gd name="connsiteY28" fmla="*/ 1281579 h 3864669"/>
                <a:gd name="connsiteX29" fmla="*/ 4619493 w 4943376"/>
                <a:gd name="connsiteY29" fmla="*/ 1436719 h 3864669"/>
                <a:gd name="connsiteX30" fmla="*/ 4880554 w 4943376"/>
                <a:gd name="connsiteY30" fmla="*/ 1644066 h 3864669"/>
                <a:gd name="connsiteX31" fmla="*/ 4704567 w 4943376"/>
                <a:gd name="connsiteY31" fmla="*/ 1764978 h 3864669"/>
                <a:gd name="connsiteX32" fmla="*/ 4943376 w 4943376"/>
                <a:gd name="connsiteY32" fmla="*/ 2089284 h 3864669"/>
                <a:gd name="connsiteX33" fmla="*/ 4704567 w 4943376"/>
                <a:gd name="connsiteY33" fmla="*/ 2099691 h 3864669"/>
                <a:gd name="connsiteX34" fmla="*/ 4866099 w 4943376"/>
                <a:gd name="connsiteY34" fmla="*/ 2459439 h 3864669"/>
                <a:gd name="connsiteX35" fmla="*/ 4619493 w 4943376"/>
                <a:gd name="connsiteY35" fmla="*/ 2427950 h 3864669"/>
                <a:gd name="connsiteX36" fmla="*/ 4672221 w 4943376"/>
                <a:gd name="connsiteY36" fmla="*/ 2794630 h 3864669"/>
                <a:gd name="connsiteX37" fmla="*/ 4452594 w 4943376"/>
                <a:gd name="connsiteY37" fmla="*/ 2737190 h 3864669"/>
                <a:gd name="connsiteX38" fmla="*/ 4497362 w 4943376"/>
                <a:gd name="connsiteY38" fmla="*/ 3121888 h 3864669"/>
                <a:gd name="connsiteX39" fmla="*/ 4210299 w 4943376"/>
                <a:gd name="connsiteY39" fmla="*/ 3015474 h 3864669"/>
                <a:gd name="connsiteX40" fmla="*/ 4075827 w 4943376"/>
                <a:gd name="connsiteY40" fmla="*/ 3407884 h 3864669"/>
                <a:gd name="connsiteX41" fmla="*/ 3901907 w 4943376"/>
                <a:gd name="connsiteY41" fmla="*/ 3252150 h 3864669"/>
                <a:gd name="connsiteX42" fmla="*/ 3824365 w 4943376"/>
                <a:gd name="connsiteY42" fmla="*/ 3484422 h 3864669"/>
                <a:gd name="connsiteX43" fmla="*/ 3539299 w 4943376"/>
                <a:gd name="connsiteY43" fmla="*/ 3438100 h 3864669"/>
                <a:gd name="connsiteX44" fmla="*/ 3454096 w 4943376"/>
                <a:gd name="connsiteY44" fmla="*/ 3717580 h 3864669"/>
                <a:gd name="connsiteX45" fmla="*/ 3136356 w 4943376"/>
                <a:gd name="connsiteY45" fmla="*/ 3566187 h 3864669"/>
                <a:gd name="connsiteX46" fmla="*/ 2981771 w 4943376"/>
                <a:gd name="connsiteY46" fmla="*/ 3827549 h 3864669"/>
                <a:gd name="connsiteX47" fmla="*/ 2708630 w 4943376"/>
                <a:gd name="connsiteY47" fmla="*/ 3631477 h 3864669"/>
                <a:gd name="connsiteX48" fmla="*/ 2490562 w 4943376"/>
                <a:gd name="connsiteY48" fmla="*/ 3864669 h 3864669"/>
                <a:gd name="connsiteX49" fmla="*/ 2272494 w 4943376"/>
                <a:gd name="connsiteY49" fmla="*/ 3631477 h 3864669"/>
                <a:gd name="connsiteX50" fmla="*/ 1999353 w 4943376"/>
                <a:gd name="connsiteY50" fmla="*/ 3827549 h 3864669"/>
                <a:gd name="connsiteX51" fmla="*/ 1844768 w 4943376"/>
                <a:gd name="connsiteY51" fmla="*/ 3566187 h 3864669"/>
                <a:gd name="connsiteX52" fmla="*/ 1527028 w 4943376"/>
                <a:gd name="connsiteY52" fmla="*/ 3717580 h 3864669"/>
                <a:gd name="connsiteX53" fmla="*/ 1441825 w 4943376"/>
                <a:gd name="connsiteY53" fmla="*/ 3438100 h 3864669"/>
                <a:gd name="connsiteX54" fmla="*/ 1091716 w 4943376"/>
                <a:gd name="connsiteY54" fmla="*/ 3539013 h 3864669"/>
                <a:gd name="connsiteX55" fmla="*/ 1079217 w 4943376"/>
                <a:gd name="connsiteY55" fmla="*/ 3252150 h 3864669"/>
                <a:gd name="connsiteX56" fmla="*/ 796893 w 4943376"/>
                <a:gd name="connsiteY56" fmla="*/ 3387411 h 3864669"/>
                <a:gd name="connsiteX57" fmla="*/ 770825 w 4943376"/>
                <a:gd name="connsiteY57" fmla="*/ 3015474 h 3864669"/>
                <a:gd name="connsiteX58" fmla="*/ 440402 w 4943376"/>
                <a:gd name="connsiteY58" fmla="*/ 3128712 h 3864669"/>
                <a:gd name="connsiteX59" fmla="*/ 528530 w 4943376"/>
                <a:gd name="connsiteY59" fmla="*/ 2737190 h 3864669"/>
                <a:gd name="connsiteX60" fmla="*/ 236634 w 4943376"/>
                <a:gd name="connsiteY60" fmla="*/ 2801454 h 3864669"/>
                <a:gd name="connsiteX61" fmla="*/ 361631 w 4943376"/>
                <a:gd name="connsiteY61" fmla="*/ 2427950 h 3864669"/>
                <a:gd name="connsiteX62" fmla="*/ 68840 w 4943376"/>
                <a:gd name="connsiteY62" fmla="*/ 2418496 h 3864669"/>
                <a:gd name="connsiteX63" fmla="*/ 276557 w 4943376"/>
                <a:gd name="connsiteY63" fmla="*/ 2099691 h 3864669"/>
                <a:gd name="connsiteX64" fmla="*/ 0 w 4943376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70413 w 4880554"/>
                <a:gd name="connsiteY4" fmla="*/ 1261108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440402 w 4880554"/>
                <a:gd name="connsiteY58" fmla="*/ 3128712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796893 w 4880554"/>
                <a:gd name="connsiteY56" fmla="*/ 3387411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091716 w 4880554"/>
                <a:gd name="connsiteY54" fmla="*/ 3539013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30036 w 4880554"/>
                <a:gd name="connsiteY28" fmla="*/ 1281579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  <a:gd name="connsiteX0" fmla="*/ 0 w 4880554"/>
                <a:gd name="connsiteY0" fmla="*/ 2102932 h 3864669"/>
                <a:gd name="connsiteX1" fmla="*/ 276557 w 4880554"/>
                <a:gd name="connsiteY1" fmla="*/ 1764978 h 3864669"/>
                <a:gd name="connsiteX2" fmla="*/ 21073 w 4880554"/>
                <a:gd name="connsiteY2" fmla="*/ 1664537 h 3864669"/>
                <a:gd name="connsiteX3" fmla="*/ 361631 w 4880554"/>
                <a:gd name="connsiteY3" fmla="*/ 1436719 h 3864669"/>
                <a:gd name="connsiteX4" fmla="*/ 113775 w 4880554"/>
                <a:gd name="connsiteY4" fmla="*/ 1308875 h 3864669"/>
                <a:gd name="connsiteX5" fmla="*/ 528530 w 4880554"/>
                <a:gd name="connsiteY5" fmla="*/ 1127479 h 3864669"/>
                <a:gd name="connsiteX6" fmla="*/ 353676 w 4880554"/>
                <a:gd name="connsiteY6" fmla="*/ 927026 h 3864669"/>
                <a:gd name="connsiteX7" fmla="*/ 770825 w 4880554"/>
                <a:gd name="connsiteY7" fmla="*/ 849195 h 3864669"/>
                <a:gd name="connsiteX8" fmla="*/ 710168 w 4880554"/>
                <a:gd name="connsiteY8" fmla="*/ 565968 h 3864669"/>
                <a:gd name="connsiteX9" fmla="*/ 1079217 w 4880554"/>
                <a:gd name="connsiteY9" fmla="*/ 612519 h 3864669"/>
                <a:gd name="connsiteX10" fmla="*/ 1091716 w 4880554"/>
                <a:gd name="connsiteY10" fmla="*/ 325656 h 3864669"/>
                <a:gd name="connsiteX11" fmla="*/ 1441825 w 4880554"/>
                <a:gd name="connsiteY11" fmla="*/ 426569 h 3864669"/>
                <a:gd name="connsiteX12" fmla="*/ 1527028 w 4880554"/>
                <a:gd name="connsiteY12" fmla="*/ 147089 h 3864669"/>
                <a:gd name="connsiteX13" fmla="*/ 1844768 w 4880554"/>
                <a:gd name="connsiteY13" fmla="*/ 298482 h 3864669"/>
                <a:gd name="connsiteX14" fmla="*/ 1999353 w 4880554"/>
                <a:gd name="connsiteY14" fmla="*/ 37120 h 3864669"/>
                <a:gd name="connsiteX15" fmla="*/ 2272494 w 4880554"/>
                <a:gd name="connsiteY15" fmla="*/ 233192 h 3864669"/>
                <a:gd name="connsiteX16" fmla="*/ 2490562 w 4880554"/>
                <a:gd name="connsiteY16" fmla="*/ 0 h 3864669"/>
                <a:gd name="connsiteX17" fmla="*/ 2708630 w 4880554"/>
                <a:gd name="connsiteY17" fmla="*/ 233192 h 3864669"/>
                <a:gd name="connsiteX18" fmla="*/ 2981771 w 4880554"/>
                <a:gd name="connsiteY18" fmla="*/ 37120 h 3864669"/>
                <a:gd name="connsiteX19" fmla="*/ 3136356 w 4880554"/>
                <a:gd name="connsiteY19" fmla="*/ 298482 h 3864669"/>
                <a:gd name="connsiteX20" fmla="*/ 3454096 w 4880554"/>
                <a:gd name="connsiteY20" fmla="*/ 147089 h 3864669"/>
                <a:gd name="connsiteX21" fmla="*/ 3539299 w 4880554"/>
                <a:gd name="connsiteY21" fmla="*/ 426569 h 3864669"/>
                <a:gd name="connsiteX22" fmla="*/ 3889408 w 4880554"/>
                <a:gd name="connsiteY22" fmla="*/ 325656 h 3864669"/>
                <a:gd name="connsiteX23" fmla="*/ 3901907 w 4880554"/>
                <a:gd name="connsiteY23" fmla="*/ 612519 h 3864669"/>
                <a:gd name="connsiteX24" fmla="*/ 4270956 w 4880554"/>
                <a:gd name="connsiteY24" fmla="*/ 565968 h 3864669"/>
                <a:gd name="connsiteX25" fmla="*/ 4210299 w 4880554"/>
                <a:gd name="connsiteY25" fmla="*/ 849195 h 3864669"/>
                <a:gd name="connsiteX26" fmla="*/ 4584085 w 4880554"/>
                <a:gd name="connsiteY26" fmla="*/ 858787 h 3864669"/>
                <a:gd name="connsiteX27" fmla="*/ 4452594 w 4880554"/>
                <a:gd name="connsiteY27" fmla="*/ 1127479 h 3864669"/>
                <a:gd name="connsiteX28" fmla="*/ 4768645 w 4880554"/>
                <a:gd name="connsiteY28" fmla="*/ 1172242 h 3864669"/>
                <a:gd name="connsiteX29" fmla="*/ 4619493 w 4880554"/>
                <a:gd name="connsiteY29" fmla="*/ 1436719 h 3864669"/>
                <a:gd name="connsiteX30" fmla="*/ 4880554 w 4880554"/>
                <a:gd name="connsiteY30" fmla="*/ 1644066 h 3864669"/>
                <a:gd name="connsiteX31" fmla="*/ 4704567 w 4880554"/>
                <a:gd name="connsiteY31" fmla="*/ 1764978 h 3864669"/>
                <a:gd name="connsiteX32" fmla="*/ 4834971 w 4880554"/>
                <a:gd name="connsiteY32" fmla="*/ 2048341 h 3864669"/>
                <a:gd name="connsiteX33" fmla="*/ 4704567 w 4880554"/>
                <a:gd name="connsiteY33" fmla="*/ 2099691 h 3864669"/>
                <a:gd name="connsiteX34" fmla="*/ 4866099 w 4880554"/>
                <a:gd name="connsiteY34" fmla="*/ 2459439 h 3864669"/>
                <a:gd name="connsiteX35" fmla="*/ 4619493 w 4880554"/>
                <a:gd name="connsiteY35" fmla="*/ 2427950 h 3864669"/>
                <a:gd name="connsiteX36" fmla="*/ 4672221 w 4880554"/>
                <a:gd name="connsiteY36" fmla="*/ 2794630 h 3864669"/>
                <a:gd name="connsiteX37" fmla="*/ 4452594 w 4880554"/>
                <a:gd name="connsiteY37" fmla="*/ 2737190 h 3864669"/>
                <a:gd name="connsiteX38" fmla="*/ 4497362 w 4880554"/>
                <a:gd name="connsiteY38" fmla="*/ 3121888 h 3864669"/>
                <a:gd name="connsiteX39" fmla="*/ 4210299 w 4880554"/>
                <a:gd name="connsiteY39" fmla="*/ 3015474 h 3864669"/>
                <a:gd name="connsiteX40" fmla="*/ 4075827 w 4880554"/>
                <a:gd name="connsiteY40" fmla="*/ 3407884 h 3864669"/>
                <a:gd name="connsiteX41" fmla="*/ 3901907 w 4880554"/>
                <a:gd name="connsiteY41" fmla="*/ 3252150 h 3864669"/>
                <a:gd name="connsiteX42" fmla="*/ 3824365 w 4880554"/>
                <a:gd name="connsiteY42" fmla="*/ 3484422 h 3864669"/>
                <a:gd name="connsiteX43" fmla="*/ 3539299 w 4880554"/>
                <a:gd name="connsiteY43" fmla="*/ 3438100 h 3864669"/>
                <a:gd name="connsiteX44" fmla="*/ 3454096 w 4880554"/>
                <a:gd name="connsiteY44" fmla="*/ 3717580 h 3864669"/>
                <a:gd name="connsiteX45" fmla="*/ 3136356 w 4880554"/>
                <a:gd name="connsiteY45" fmla="*/ 3566187 h 3864669"/>
                <a:gd name="connsiteX46" fmla="*/ 2981771 w 4880554"/>
                <a:gd name="connsiteY46" fmla="*/ 3827549 h 3864669"/>
                <a:gd name="connsiteX47" fmla="*/ 2708630 w 4880554"/>
                <a:gd name="connsiteY47" fmla="*/ 3631477 h 3864669"/>
                <a:gd name="connsiteX48" fmla="*/ 2490562 w 4880554"/>
                <a:gd name="connsiteY48" fmla="*/ 3864669 h 3864669"/>
                <a:gd name="connsiteX49" fmla="*/ 2272494 w 4880554"/>
                <a:gd name="connsiteY49" fmla="*/ 3631477 h 3864669"/>
                <a:gd name="connsiteX50" fmla="*/ 1999353 w 4880554"/>
                <a:gd name="connsiteY50" fmla="*/ 3827549 h 3864669"/>
                <a:gd name="connsiteX51" fmla="*/ 1844768 w 4880554"/>
                <a:gd name="connsiteY51" fmla="*/ 3566187 h 3864669"/>
                <a:gd name="connsiteX52" fmla="*/ 1527028 w 4880554"/>
                <a:gd name="connsiteY52" fmla="*/ 3717580 h 3864669"/>
                <a:gd name="connsiteX53" fmla="*/ 1441825 w 4880554"/>
                <a:gd name="connsiteY53" fmla="*/ 3438100 h 3864669"/>
                <a:gd name="connsiteX54" fmla="*/ 1142305 w 4880554"/>
                <a:gd name="connsiteY54" fmla="*/ 3518541 h 3864669"/>
                <a:gd name="connsiteX55" fmla="*/ 1079217 w 4880554"/>
                <a:gd name="connsiteY55" fmla="*/ 3252150 h 3864669"/>
                <a:gd name="connsiteX56" fmla="*/ 840255 w 4880554"/>
                <a:gd name="connsiteY56" fmla="*/ 3312348 h 3864669"/>
                <a:gd name="connsiteX57" fmla="*/ 770825 w 4880554"/>
                <a:gd name="connsiteY57" fmla="*/ 3015474 h 3864669"/>
                <a:gd name="connsiteX58" fmla="*/ 505445 w 4880554"/>
                <a:gd name="connsiteY58" fmla="*/ 3094593 h 3864669"/>
                <a:gd name="connsiteX59" fmla="*/ 528530 w 4880554"/>
                <a:gd name="connsiteY59" fmla="*/ 2737190 h 3864669"/>
                <a:gd name="connsiteX60" fmla="*/ 236634 w 4880554"/>
                <a:gd name="connsiteY60" fmla="*/ 2801454 h 3864669"/>
                <a:gd name="connsiteX61" fmla="*/ 361631 w 4880554"/>
                <a:gd name="connsiteY61" fmla="*/ 2427950 h 3864669"/>
                <a:gd name="connsiteX62" fmla="*/ 68840 w 4880554"/>
                <a:gd name="connsiteY62" fmla="*/ 2418496 h 3864669"/>
                <a:gd name="connsiteX63" fmla="*/ 276557 w 4880554"/>
                <a:gd name="connsiteY63" fmla="*/ 2099691 h 3864669"/>
                <a:gd name="connsiteX64" fmla="*/ 0 w 4880554"/>
                <a:gd name="connsiteY64" fmla="*/ 2102932 h 3864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4880554" h="3864669">
                  <a:moveTo>
                    <a:pt x="0" y="2102932"/>
                  </a:moveTo>
                  <a:lnTo>
                    <a:pt x="276557" y="1764978"/>
                  </a:lnTo>
                  <a:lnTo>
                    <a:pt x="21073" y="1664537"/>
                  </a:lnTo>
                  <a:lnTo>
                    <a:pt x="361631" y="1436719"/>
                  </a:lnTo>
                  <a:lnTo>
                    <a:pt x="113775" y="1308875"/>
                  </a:lnTo>
                  <a:lnTo>
                    <a:pt x="528530" y="1127479"/>
                  </a:lnTo>
                  <a:lnTo>
                    <a:pt x="353676" y="927026"/>
                  </a:lnTo>
                  <a:lnTo>
                    <a:pt x="770825" y="849195"/>
                  </a:lnTo>
                  <a:lnTo>
                    <a:pt x="710168" y="565968"/>
                  </a:lnTo>
                  <a:lnTo>
                    <a:pt x="1079217" y="612519"/>
                  </a:lnTo>
                  <a:lnTo>
                    <a:pt x="1091716" y="325656"/>
                  </a:lnTo>
                  <a:lnTo>
                    <a:pt x="1441825" y="426569"/>
                  </a:lnTo>
                  <a:lnTo>
                    <a:pt x="1527028" y="147089"/>
                  </a:lnTo>
                  <a:lnTo>
                    <a:pt x="1844768" y="298482"/>
                  </a:lnTo>
                  <a:lnTo>
                    <a:pt x="1999353" y="37120"/>
                  </a:lnTo>
                  <a:lnTo>
                    <a:pt x="2272494" y="233192"/>
                  </a:lnTo>
                  <a:lnTo>
                    <a:pt x="2490562" y="0"/>
                  </a:lnTo>
                  <a:lnTo>
                    <a:pt x="2708630" y="233192"/>
                  </a:lnTo>
                  <a:lnTo>
                    <a:pt x="2981771" y="37120"/>
                  </a:lnTo>
                  <a:lnTo>
                    <a:pt x="3136356" y="298482"/>
                  </a:lnTo>
                  <a:lnTo>
                    <a:pt x="3454096" y="147089"/>
                  </a:lnTo>
                  <a:lnTo>
                    <a:pt x="3539299" y="426569"/>
                  </a:lnTo>
                  <a:lnTo>
                    <a:pt x="3889408" y="325656"/>
                  </a:lnTo>
                  <a:lnTo>
                    <a:pt x="3901907" y="612519"/>
                  </a:lnTo>
                  <a:lnTo>
                    <a:pt x="4270956" y="565968"/>
                  </a:lnTo>
                  <a:lnTo>
                    <a:pt x="4210299" y="849195"/>
                  </a:lnTo>
                  <a:lnTo>
                    <a:pt x="4584085" y="858787"/>
                  </a:lnTo>
                  <a:lnTo>
                    <a:pt x="4452594" y="1127479"/>
                  </a:lnTo>
                  <a:lnTo>
                    <a:pt x="4768645" y="1172242"/>
                  </a:lnTo>
                  <a:lnTo>
                    <a:pt x="4619493" y="1436719"/>
                  </a:lnTo>
                  <a:lnTo>
                    <a:pt x="4880554" y="1644066"/>
                  </a:lnTo>
                  <a:lnTo>
                    <a:pt x="4704567" y="1764978"/>
                  </a:lnTo>
                  <a:lnTo>
                    <a:pt x="4834971" y="2048341"/>
                  </a:lnTo>
                  <a:lnTo>
                    <a:pt x="4704567" y="2099691"/>
                  </a:lnTo>
                  <a:lnTo>
                    <a:pt x="4866099" y="2459439"/>
                  </a:lnTo>
                  <a:lnTo>
                    <a:pt x="4619493" y="2427950"/>
                  </a:lnTo>
                  <a:lnTo>
                    <a:pt x="4672221" y="2794630"/>
                  </a:lnTo>
                  <a:lnTo>
                    <a:pt x="4452594" y="2737190"/>
                  </a:lnTo>
                  <a:lnTo>
                    <a:pt x="4497362" y="3121888"/>
                  </a:lnTo>
                  <a:lnTo>
                    <a:pt x="4210299" y="3015474"/>
                  </a:lnTo>
                  <a:lnTo>
                    <a:pt x="4075827" y="3407884"/>
                  </a:lnTo>
                  <a:lnTo>
                    <a:pt x="3901907" y="3252150"/>
                  </a:lnTo>
                  <a:lnTo>
                    <a:pt x="3824365" y="3484422"/>
                  </a:lnTo>
                  <a:lnTo>
                    <a:pt x="3539299" y="3438100"/>
                  </a:lnTo>
                  <a:lnTo>
                    <a:pt x="3454096" y="3717580"/>
                  </a:lnTo>
                  <a:lnTo>
                    <a:pt x="3136356" y="3566187"/>
                  </a:lnTo>
                  <a:lnTo>
                    <a:pt x="2981771" y="3827549"/>
                  </a:lnTo>
                  <a:lnTo>
                    <a:pt x="2708630" y="3631477"/>
                  </a:lnTo>
                  <a:lnTo>
                    <a:pt x="2490562" y="3864669"/>
                  </a:lnTo>
                  <a:lnTo>
                    <a:pt x="2272494" y="3631477"/>
                  </a:lnTo>
                  <a:lnTo>
                    <a:pt x="1999353" y="3827549"/>
                  </a:lnTo>
                  <a:lnTo>
                    <a:pt x="1844768" y="3566187"/>
                  </a:lnTo>
                  <a:lnTo>
                    <a:pt x="1527028" y="3717580"/>
                  </a:lnTo>
                  <a:lnTo>
                    <a:pt x="1441825" y="3438100"/>
                  </a:lnTo>
                  <a:lnTo>
                    <a:pt x="1142305" y="3518541"/>
                  </a:lnTo>
                  <a:lnTo>
                    <a:pt x="1079217" y="3252150"/>
                  </a:lnTo>
                  <a:lnTo>
                    <a:pt x="840255" y="3312348"/>
                  </a:lnTo>
                  <a:lnTo>
                    <a:pt x="770825" y="3015474"/>
                  </a:lnTo>
                  <a:lnTo>
                    <a:pt x="505445" y="3094593"/>
                  </a:lnTo>
                  <a:lnTo>
                    <a:pt x="528530" y="2737190"/>
                  </a:lnTo>
                  <a:lnTo>
                    <a:pt x="236634" y="2801454"/>
                  </a:lnTo>
                  <a:lnTo>
                    <a:pt x="361631" y="2427950"/>
                  </a:lnTo>
                  <a:lnTo>
                    <a:pt x="68840" y="2418496"/>
                  </a:lnTo>
                  <a:lnTo>
                    <a:pt x="276557" y="2099691"/>
                  </a:lnTo>
                  <a:lnTo>
                    <a:pt x="0" y="2102932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>
                <a:latin typeface="+mn-ea"/>
              </a:endParaRPr>
            </a:p>
          </p:txBody>
        </p:sp>
        <p:sp>
          <p:nvSpPr>
            <p:cNvPr id="244" name="弦 243">
              <a:extLst>
                <a:ext uri="{FF2B5EF4-FFF2-40B4-BE49-F238E27FC236}">
                  <a16:creationId xmlns:a16="http://schemas.microsoft.com/office/drawing/2014/main" id="{D2A06891-068B-4473-A949-DB8E54077D22}"/>
                </a:ext>
              </a:extLst>
            </p:cNvPr>
            <p:cNvSpPr/>
            <p:nvPr/>
          </p:nvSpPr>
          <p:spPr>
            <a:xfrm rot="17143658" flipH="1">
              <a:off x="9909956" y="145154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45" name="弦 244">
              <a:extLst>
                <a:ext uri="{FF2B5EF4-FFF2-40B4-BE49-F238E27FC236}">
                  <a16:creationId xmlns:a16="http://schemas.microsoft.com/office/drawing/2014/main" id="{62F88226-019C-4B98-B979-902E56938396}"/>
                </a:ext>
              </a:extLst>
            </p:cNvPr>
            <p:cNvSpPr/>
            <p:nvPr/>
          </p:nvSpPr>
          <p:spPr>
            <a:xfrm rot="4456342">
              <a:off x="7125166" y="1390613"/>
              <a:ext cx="1044054" cy="1044054"/>
            </a:xfrm>
            <a:prstGeom prst="chord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46" name="楕円 245">
              <a:extLst>
                <a:ext uri="{FF2B5EF4-FFF2-40B4-BE49-F238E27FC236}">
                  <a16:creationId xmlns:a16="http://schemas.microsoft.com/office/drawing/2014/main" id="{196E17FC-E438-4B73-8BB7-19A723BFA050}"/>
                </a:ext>
              </a:extLst>
            </p:cNvPr>
            <p:cNvSpPr/>
            <p:nvPr/>
          </p:nvSpPr>
          <p:spPr>
            <a:xfrm>
              <a:off x="7089732" y="1545328"/>
              <a:ext cx="3938726" cy="355994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 dirty="0">
                <a:latin typeface="+mn-ea"/>
              </a:endParaRPr>
            </a:p>
          </p:txBody>
        </p:sp>
        <p:sp>
          <p:nvSpPr>
            <p:cNvPr id="247" name="台形 8">
              <a:extLst>
                <a:ext uri="{FF2B5EF4-FFF2-40B4-BE49-F238E27FC236}">
                  <a16:creationId xmlns:a16="http://schemas.microsoft.com/office/drawing/2014/main" id="{42185DC4-197A-40B4-8668-FCB29C3ACF1D}"/>
                </a:ext>
              </a:extLst>
            </p:cNvPr>
            <p:cNvSpPr/>
            <p:nvPr/>
          </p:nvSpPr>
          <p:spPr>
            <a:xfrm rot="10800000">
              <a:off x="8529137" y="3935977"/>
              <a:ext cx="1059923" cy="1299525"/>
            </a:xfrm>
            <a:custGeom>
              <a:avLst/>
              <a:gdLst>
                <a:gd name="connsiteX0" fmla="*/ 0 w 1287263"/>
                <a:gd name="connsiteY0" fmla="*/ 1198485 h 1198485"/>
                <a:gd name="connsiteX1" fmla="*/ 299621 w 1287263"/>
                <a:gd name="connsiteY1" fmla="*/ 0 h 1198485"/>
                <a:gd name="connsiteX2" fmla="*/ 987642 w 1287263"/>
                <a:gd name="connsiteY2" fmla="*/ 0 h 1198485"/>
                <a:gd name="connsiteX3" fmla="*/ 1287263 w 1287263"/>
                <a:gd name="connsiteY3" fmla="*/ 1198485 h 1198485"/>
                <a:gd name="connsiteX4" fmla="*/ 0 w 1287263"/>
                <a:gd name="connsiteY4" fmla="*/ 1198485 h 1198485"/>
                <a:gd name="connsiteX0" fmla="*/ 0 w 1335131"/>
                <a:gd name="connsiteY0" fmla="*/ 1348295 h 1348295"/>
                <a:gd name="connsiteX1" fmla="*/ 299621 w 1335131"/>
                <a:gd name="connsiteY1" fmla="*/ 149810 h 1348295"/>
                <a:gd name="connsiteX2" fmla="*/ 987642 w 1335131"/>
                <a:gd name="connsiteY2" fmla="*/ 149810 h 1348295"/>
                <a:gd name="connsiteX3" fmla="*/ 1287263 w 1335131"/>
                <a:gd name="connsiteY3" fmla="*/ 1348295 h 1348295"/>
                <a:gd name="connsiteX4" fmla="*/ 0 w 1335131"/>
                <a:gd name="connsiteY4" fmla="*/ 1348295 h 1348295"/>
                <a:gd name="connsiteX0" fmla="*/ 47868 w 1382999"/>
                <a:gd name="connsiteY0" fmla="*/ 1348295 h 1348295"/>
                <a:gd name="connsiteX1" fmla="*/ 347489 w 1382999"/>
                <a:gd name="connsiteY1" fmla="*/ 149810 h 1348295"/>
                <a:gd name="connsiteX2" fmla="*/ 1035510 w 1382999"/>
                <a:gd name="connsiteY2" fmla="*/ 149810 h 1348295"/>
                <a:gd name="connsiteX3" fmla="*/ 1335131 w 1382999"/>
                <a:gd name="connsiteY3" fmla="*/ 1348295 h 1348295"/>
                <a:gd name="connsiteX4" fmla="*/ 47868 w 1382999"/>
                <a:gd name="connsiteY4" fmla="*/ 1348295 h 1348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82999" h="1348295">
                  <a:moveTo>
                    <a:pt x="47868" y="1348295"/>
                  </a:moveTo>
                  <a:cubicBezTo>
                    <a:pt x="-116739" y="1148548"/>
                    <a:pt x="182882" y="349557"/>
                    <a:pt x="347489" y="149810"/>
                  </a:cubicBezTo>
                  <a:cubicBezTo>
                    <a:pt x="512096" y="-49937"/>
                    <a:pt x="870903" y="-49937"/>
                    <a:pt x="1035510" y="149810"/>
                  </a:cubicBezTo>
                  <a:cubicBezTo>
                    <a:pt x="1200117" y="349557"/>
                    <a:pt x="1499738" y="1148548"/>
                    <a:pt x="1335131" y="1348295"/>
                  </a:cubicBezTo>
                  <a:lnTo>
                    <a:pt x="47868" y="1348295"/>
                  </a:lnTo>
                  <a:close/>
                </a:path>
              </a:pathLst>
            </a:cu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48" name="二等辺三角形 247">
              <a:extLst>
                <a:ext uri="{FF2B5EF4-FFF2-40B4-BE49-F238E27FC236}">
                  <a16:creationId xmlns:a16="http://schemas.microsoft.com/office/drawing/2014/main" id="{547E6D78-92F5-4E0C-BAC9-BA6A108EDC8F}"/>
                </a:ext>
              </a:extLst>
            </p:cNvPr>
            <p:cNvSpPr/>
            <p:nvPr/>
          </p:nvSpPr>
          <p:spPr>
            <a:xfrm rot="10800000">
              <a:off x="9233949" y="4107765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49" name="二等辺三角形 248">
              <a:extLst>
                <a:ext uri="{FF2B5EF4-FFF2-40B4-BE49-F238E27FC236}">
                  <a16:creationId xmlns:a16="http://schemas.microsoft.com/office/drawing/2014/main" id="{3644B4D8-9957-4A62-9C6E-5BCCC4B0FDFA}"/>
                </a:ext>
              </a:extLst>
            </p:cNvPr>
            <p:cNvSpPr/>
            <p:nvPr/>
          </p:nvSpPr>
          <p:spPr>
            <a:xfrm rot="10800000">
              <a:off x="8529138" y="4107766"/>
              <a:ext cx="355107" cy="452761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50" name="二等辺三角形 249">
              <a:extLst>
                <a:ext uri="{FF2B5EF4-FFF2-40B4-BE49-F238E27FC236}">
                  <a16:creationId xmlns:a16="http://schemas.microsoft.com/office/drawing/2014/main" id="{A548AF75-7A78-4CAD-AD51-0E5C2E9C839A}"/>
                </a:ext>
              </a:extLst>
            </p:cNvPr>
            <p:cNvSpPr/>
            <p:nvPr/>
          </p:nvSpPr>
          <p:spPr>
            <a:xfrm rot="20708035" flipH="1">
              <a:off x="8786150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51" name="二等辺三角形 250">
              <a:extLst>
                <a:ext uri="{FF2B5EF4-FFF2-40B4-BE49-F238E27FC236}">
                  <a16:creationId xmlns:a16="http://schemas.microsoft.com/office/drawing/2014/main" id="{9616E75A-DFFE-4EEE-BA5C-76A2F7EE3093}"/>
                </a:ext>
              </a:extLst>
            </p:cNvPr>
            <p:cNvSpPr/>
            <p:nvPr/>
          </p:nvSpPr>
          <p:spPr>
            <a:xfrm rot="891965">
              <a:off x="9149607" y="4836442"/>
              <a:ext cx="182436" cy="270326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52" name="四角形: 角を丸くする 251">
              <a:extLst>
                <a:ext uri="{FF2B5EF4-FFF2-40B4-BE49-F238E27FC236}">
                  <a16:creationId xmlns:a16="http://schemas.microsoft.com/office/drawing/2014/main" id="{540E59A3-6493-4573-BAFB-328AFF0CFFBB}"/>
                </a:ext>
              </a:extLst>
            </p:cNvPr>
            <p:cNvSpPr/>
            <p:nvPr/>
          </p:nvSpPr>
          <p:spPr>
            <a:xfrm>
              <a:off x="8357020" y="3123128"/>
              <a:ext cx="1404151" cy="1093764"/>
            </a:xfrm>
            <a:prstGeom prst="roundRect">
              <a:avLst>
                <a:gd name="adj" fmla="val 46284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53" name="楕円 252">
              <a:extLst>
                <a:ext uri="{FF2B5EF4-FFF2-40B4-BE49-F238E27FC236}">
                  <a16:creationId xmlns:a16="http://schemas.microsoft.com/office/drawing/2014/main" id="{6851F3C3-4FDF-4DFF-B8B2-F2D7567D7856}"/>
                </a:ext>
              </a:extLst>
            </p:cNvPr>
            <p:cNvSpPr/>
            <p:nvPr/>
          </p:nvSpPr>
          <p:spPr>
            <a:xfrm>
              <a:off x="8609901" y="3370520"/>
              <a:ext cx="898387" cy="71687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54" name="弦 253">
              <a:extLst>
                <a:ext uri="{FF2B5EF4-FFF2-40B4-BE49-F238E27FC236}">
                  <a16:creationId xmlns:a16="http://schemas.microsoft.com/office/drawing/2014/main" id="{9E46D3C5-513D-4843-BF58-5791F0558788}"/>
                </a:ext>
              </a:extLst>
            </p:cNvPr>
            <p:cNvSpPr/>
            <p:nvPr/>
          </p:nvSpPr>
          <p:spPr>
            <a:xfrm rot="20873685">
              <a:off x="7972458" y="2211530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55" name="弦 254">
              <a:extLst>
                <a:ext uri="{FF2B5EF4-FFF2-40B4-BE49-F238E27FC236}">
                  <a16:creationId xmlns:a16="http://schemas.microsoft.com/office/drawing/2014/main" id="{C632AFCF-C5CB-435D-A1ED-55358DFD493F}"/>
                </a:ext>
              </a:extLst>
            </p:cNvPr>
            <p:cNvSpPr/>
            <p:nvPr/>
          </p:nvSpPr>
          <p:spPr>
            <a:xfrm rot="726315" flipH="1">
              <a:off x="9468502" y="2211529"/>
              <a:ext cx="637443" cy="690196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  <p:sp>
          <p:nvSpPr>
            <p:cNvPr id="256" name="月 255">
              <a:extLst>
                <a:ext uri="{FF2B5EF4-FFF2-40B4-BE49-F238E27FC236}">
                  <a16:creationId xmlns:a16="http://schemas.microsoft.com/office/drawing/2014/main" id="{29442841-CEF6-4231-B8C3-CCFF5709D8BF}"/>
                </a:ext>
              </a:extLst>
            </p:cNvPr>
            <p:cNvSpPr/>
            <p:nvPr/>
          </p:nvSpPr>
          <p:spPr>
            <a:xfrm rot="16200000">
              <a:off x="8687824" y="4061817"/>
              <a:ext cx="742541" cy="2299648"/>
            </a:xfrm>
            <a:prstGeom prst="mo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>
                <a:latin typeface="+mn-ea"/>
              </a:endParaRPr>
            </a:p>
          </p:txBody>
        </p:sp>
      </p:grpSp>
      <p:sp>
        <p:nvSpPr>
          <p:cNvPr id="257" name="フローチャート: 手作業 256">
            <a:extLst>
              <a:ext uri="{FF2B5EF4-FFF2-40B4-BE49-F238E27FC236}">
                <a16:creationId xmlns:a16="http://schemas.microsoft.com/office/drawing/2014/main" id="{3E600922-1AA1-4F07-8638-1162C1B2F08F}"/>
              </a:ext>
            </a:extLst>
          </p:cNvPr>
          <p:cNvSpPr/>
          <p:nvPr/>
        </p:nvSpPr>
        <p:spPr>
          <a:xfrm rot="10800000">
            <a:off x="3563477" y="6923658"/>
            <a:ext cx="273434" cy="1456916"/>
          </a:xfrm>
          <a:prstGeom prst="flowChartManualOperation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60" name="テキスト ボックス 259">
            <a:extLst>
              <a:ext uri="{FF2B5EF4-FFF2-40B4-BE49-F238E27FC236}">
                <a16:creationId xmlns:a16="http://schemas.microsoft.com/office/drawing/2014/main" id="{DC0F5BF2-A418-4C9E-9042-B26F6D136925}"/>
              </a:ext>
            </a:extLst>
          </p:cNvPr>
          <p:cNvSpPr txBox="1"/>
          <p:nvPr/>
        </p:nvSpPr>
        <p:spPr>
          <a:xfrm>
            <a:off x="168950" y="102280"/>
            <a:ext cx="75995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spc="-300" dirty="0">
                <a:solidFill>
                  <a:schemeClr val="bg1"/>
                </a:solidFill>
                <a:latin typeface="+mn-ea"/>
              </a:rPr>
              <a:t>クマ</a:t>
            </a:r>
            <a:r>
              <a:rPr kumimoji="1" lang="ja-JP" altLang="en-US" sz="11500" b="1" spc="-300" dirty="0">
                <a:latin typeface="+mn-ea"/>
              </a:rPr>
              <a:t>出没</a:t>
            </a:r>
          </a:p>
        </p:txBody>
      </p: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EDEAD35E-C4D0-4FDB-8E45-7425E489C6EE}"/>
              </a:ext>
            </a:extLst>
          </p:cNvPr>
          <p:cNvSpPr txBox="1"/>
          <p:nvPr/>
        </p:nvSpPr>
        <p:spPr>
          <a:xfrm>
            <a:off x="1363350" y="1596345"/>
            <a:ext cx="82947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800" b="1" spc="-300" dirty="0">
                <a:solidFill>
                  <a:srgbClr val="FF0000"/>
                </a:solidFill>
                <a:latin typeface="+mn-ea"/>
              </a:rPr>
              <a:t>作業中も警戒を</a:t>
            </a:r>
          </a:p>
        </p:txBody>
      </p:sp>
      <p:grpSp>
        <p:nvGrpSpPr>
          <p:cNvPr id="259" name="グループ化 258">
            <a:extLst>
              <a:ext uri="{FF2B5EF4-FFF2-40B4-BE49-F238E27FC236}">
                <a16:creationId xmlns:a16="http://schemas.microsoft.com/office/drawing/2014/main" id="{E85DDBDA-6EB4-42BB-95B9-B0E49C5064DB}"/>
              </a:ext>
            </a:extLst>
          </p:cNvPr>
          <p:cNvGrpSpPr/>
          <p:nvPr/>
        </p:nvGrpSpPr>
        <p:grpSpPr>
          <a:xfrm rot="17874613">
            <a:off x="1722678" y="7755764"/>
            <a:ext cx="274234" cy="735577"/>
            <a:chOff x="-940480" y="5053100"/>
            <a:chExt cx="472458" cy="1267274"/>
          </a:xfrm>
          <a:solidFill>
            <a:schemeClr val="accent1">
              <a:lumMod val="75000"/>
            </a:schemeClr>
          </a:solidFill>
        </p:grpSpPr>
        <p:sp>
          <p:nvSpPr>
            <p:cNvPr id="231" name="正方形/長方形 230">
              <a:extLst>
                <a:ext uri="{FF2B5EF4-FFF2-40B4-BE49-F238E27FC236}">
                  <a16:creationId xmlns:a16="http://schemas.microsoft.com/office/drawing/2014/main" id="{CBADD6C3-B113-4BFE-95C7-AD8121A98045}"/>
                </a:ext>
              </a:extLst>
            </p:cNvPr>
            <p:cNvSpPr/>
            <p:nvPr/>
          </p:nvSpPr>
          <p:spPr>
            <a:xfrm>
              <a:off x="-737849" y="5294840"/>
              <a:ext cx="45719" cy="7819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08" name="フリーフォーム: 図形 207">
              <a:extLst>
                <a:ext uri="{FF2B5EF4-FFF2-40B4-BE49-F238E27FC236}">
                  <a16:creationId xmlns:a16="http://schemas.microsoft.com/office/drawing/2014/main" id="{5178EE66-6FE1-4713-AED6-346D7566E0AF}"/>
                </a:ext>
              </a:extLst>
            </p:cNvPr>
            <p:cNvSpPr/>
            <p:nvPr/>
          </p:nvSpPr>
          <p:spPr>
            <a:xfrm rot="15046985" flipH="1">
              <a:off x="-900484" y="5988671"/>
              <a:ext cx="313399" cy="350008"/>
            </a:xfrm>
            <a:custGeom>
              <a:avLst/>
              <a:gdLst>
                <a:gd name="connsiteX0" fmla="*/ 0 w 313399"/>
                <a:gd name="connsiteY0" fmla="*/ 151883 h 350008"/>
                <a:gd name="connsiteX1" fmla="*/ 69061 w 313399"/>
                <a:gd name="connsiteY1" fmla="*/ 238911 h 350008"/>
                <a:gd name="connsiteX2" fmla="*/ 69061 w 313399"/>
                <a:gd name="connsiteY2" fmla="*/ 350008 h 350008"/>
                <a:gd name="connsiteX3" fmla="*/ 313399 w 313399"/>
                <a:gd name="connsiteY3" fmla="*/ 350008 h 350008"/>
                <a:gd name="connsiteX4" fmla="*/ 134604 w 313399"/>
                <a:gd name="connsiteY4" fmla="*/ 216062 h 350008"/>
                <a:gd name="connsiteX5" fmla="*/ 191397 w 313399"/>
                <a:gd name="connsiteY5" fmla="*/ 0 h 350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3399" h="350008">
                  <a:moveTo>
                    <a:pt x="0" y="151883"/>
                  </a:moveTo>
                  <a:lnTo>
                    <a:pt x="69061" y="238911"/>
                  </a:lnTo>
                  <a:lnTo>
                    <a:pt x="69061" y="350008"/>
                  </a:lnTo>
                  <a:lnTo>
                    <a:pt x="313399" y="350008"/>
                  </a:lnTo>
                  <a:lnTo>
                    <a:pt x="134604" y="216062"/>
                  </a:lnTo>
                  <a:lnTo>
                    <a:pt x="19139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11" name="フリーフォーム: 図形 210">
              <a:extLst>
                <a:ext uri="{FF2B5EF4-FFF2-40B4-BE49-F238E27FC236}">
                  <a16:creationId xmlns:a16="http://schemas.microsoft.com/office/drawing/2014/main" id="{5983DABA-2312-42D9-B92A-90E1BCF311A9}"/>
                </a:ext>
              </a:extLst>
            </p:cNvPr>
            <p:cNvSpPr/>
            <p:nvPr/>
          </p:nvSpPr>
          <p:spPr>
            <a:xfrm>
              <a:off x="-939739" y="5053100"/>
              <a:ext cx="452343" cy="268833"/>
            </a:xfrm>
            <a:custGeom>
              <a:avLst/>
              <a:gdLst>
                <a:gd name="connsiteX0" fmla="*/ 300535 w 452343"/>
                <a:gd name="connsiteY0" fmla="*/ 101622 h 268833"/>
                <a:gd name="connsiteX1" fmla="*/ 261872 w 452343"/>
                <a:gd name="connsiteY1" fmla="*/ 140285 h 268833"/>
                <a:gd name="connsiteX2" fmla="*/ 300535 w 452343"/>
                <a:gd name="connsiteY2" fmla="*/ 178948 h 268833"/>
                <a:gd name="connsiteX3" fmla="*/ 339198 w 452343"/>
                <a:gd name="connsiteY3" fmla="*/ 140285 h 268833"/>
                <a:gd name="connsiteX4" fmla="*/ 300535 w 452343"/>
                <a:gd name="connsiteY4" fmla="*/ 101622 h 268833"/>
                <a:gd name="connsiteX5" fmla="*/ 226172 w 452343"/>
                <a:gd name="connsiteY5" fmla="*/ 0 h 268833"/>
                <a:gd name="connsiteX6" fmla="*/ 447519 w 452343"/>
                <a:gd name="connsiteY6" fmla="*/ 268833 h 268833"/>
                <a:gd name="connsiteX7" fmla="*/ 4824 w 452343"/>
                <a:gd name="connsiteY7" fmla="*/ 268833 h 268833"/>
                <a:gd name="connsiteX8" fmla="*/ 226172 w 452343"/>
                <a:gd name="connsiteY8" fmla="*/ 0 h 2688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2343" h="268833">
                  <a:moveTo>
                    <a:pt x="300535" y="101622"/>
                  </a:moveTo>
                  <a:cubicBezTo>
                    <a:pt x="279182" y="101622"/>
                    <a:pt x="261872" y="118932"/>
                    <a:pt x="261872" y="140285"/>
                  </a:cubicBezTo>
                  <a:cubicBezTo>
                    <a:pt x="261872" y="161638"/>
                    <a:pt x="279182" y="178948"/>
                    <a:pt x="300535" y="178948"/>
                  </a:cubicBezTo>
                  <a:cubicBezTo>
                    <a:pt x="321888" y="178948"/>
                    <a:pt x="339198" y="161638"/>
                    <a:pt x="339198" y="140285"/>
                  </a:cubicBezTo>
                  <a:cubicBezTo>
                    <a:pt x="339198" y="118932"/>
                    <a:pt x="321888" y="101622"/>
                    <a:pt x="300535" y="101622"/>
                  </a:cubicBezTo>
                  <a:close/>
                  <a:moveTo>
                    <a:pt x="226172" y="0"/>
                  </a:moveTo>
                  <a:cubicBezTo>
                    <a:pt x="299954" y="0"/>
                    <a:pt x="484410" y="224028"/>
                    <a:pt x="447519" y="268833"/>
                  </a:cubicBezTo>
                  <a:lnTo>
                    <a:pt x="4824" y="268833"/>
                  </a:lnTo>
                  <a:cubicBezTo>
                    <a:pt x="-32067" y="224028"/>
                    <a:pt x="152390" y="0"/>
                    <a:pt x="22617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48" name="二等辺三角形 47">
              <a:extLst>
                <a:ext uri="{FF2B5EF4-FFF2-40B4-BE49-F238E27FC236}">
                  <a16:creationId xmlns:a16="http://schemas.microsoft.com/office/drawing/2014/main" id="{AD2A0A9B-34F0-491B-B678-3E3C37834045}"/>
                </a:ext>
              </a:extLst>
            </p:cNvPr>
            <p:cNvSpPr/>
            <p:nvPr/>
          </p:nvSpPr>
          <p:spPr>
            <a:xfrm rot="16707712">
              <a:off x="-882630" y="5413230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12" name="二等辺三角形 211">
              <a:extLst>
                <a:ext uri="{FF2B5EF4-FFF2-40B4-BE49-F238E27FC236}">
                  <a16:creationId xmlns:a16="http://schemas.microsoft.com/office/drawing/2014/main" id="{CFD5DD22-8658-44D2-9362-70E1A3D5DF7A}"/>
                </a:ext>
              </a:extLst>
            </p:cNvPr>
            <p:cNvSpPr/>
            <p:nvPr/>
          </p:nvSpPr>
          <p:spPr>
            <a:xfrm rot="16200000">
              <a:off x="-890427" y="5548816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13" name="二等辺三角形 212">
              <a:extLst>
                <a:ext uri="{FF2B5EF4-FFF2-40B4-BE49-F238E27FC236}">
                  <a16:creationId xmlns:a16="http://schemas.microsoft.com/office/drawing/2014/main" id="{7FA312EE-CCB5-465B-BD51-CA091909DA27}"/>
                </a:ext>
              </a:extLst>
            </p:cNvPr>
            <p:cNvSpPr/>
            <p:nvPr/>
          </p:nvSpPr>
          <p:spPr>
            <a:xfrm rot="16200000">
              <a:off x="-885200" y="5664783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14" name="二等辺三角形 213">
              <a:extLst>
                <a:ext uri="{FF2B5EF4-FFF2-40B4-BE49-F238E27FC236}">
                  <a16:creationId xmlns:a16="http://schemas.microsoft.com/office/drawing/2014/main" id="{9CF238BA-A404-4216-9509-6BD88118C868}"/>
                </a:ext>
              </a:extLst>
            </p:cNvPr>
            <p:cNvSpPr/>
            <p:nvPr/>
          </p:nvSpPr>
          <p:spPr>
            <a:xfrm rot="15134579">
              <a:off x="-870205" y="5804605"/>
              <a:ext cx="45719" cy="14582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D472F8DB-293E-4EF6-886E-04D1BDED512F}"/>
                </a:ext>
              </a:extLst>
            </p:cNvPr>
            <p:cNvGrpSpPr/>
            <p:nvPr/>
          </p:nvGrpSpPr>
          <p:grpSpPr>
            <a:xfrm flipH="1">
              <a:off x="-634070" y="5466224"/>
              <a:ext cx="166048" cy="437094"/>
              <a:chOff x="-788080" y="5615683"/>
              <a:chExt cx="166048" cy="437094"/>
            </a:xfrm>
            <a:grpFill/>
          </p:grpSpPr>
          <p:sp>
            <p:nvSpPr>
              <p:cNvPr id="215" name="二等辺三角形 214">
                <a:extLst>
                  <a:ext uri="{FF2B5EF4-FFF2-40B4-BE49-F238E27FC236}">
                    <a16:creationId xmlns:a16="http://schemas.microsoft.com/office/drawing/2014/main" id="{800BE7E5-3B99-4DF7-8B3D-9E3EF4EC22A0}"/>
                  </a:ext>
                </a:extLst>
              </p:cNvPr>
              <p:cNvSpPr/>
              <p:nvPr/>
            </p:nvSpPr>
            <p:spPr>
              <a:xfrm rot="16707712">
                <a:off x="-730230" y="5565630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216" name="二等辺三角形 215">
                <a:extLst>
                  <a:ext uri="{FF2B5EF4-FFF2-40B4-BE49-F238E27FC236}">
                    <a16:creationId xmlns:a16="http://schemas.microsoft.com/office/drawing/2014/main" id="{EC438F7E-10BD-45E4-9F28-CE3A89E6DEE7}"/>
                  </a:ext>
                </a:extLst>
              </p:cNvPr>
              <p:cNvSpPr/>
              <p:nvPr/>
            </p:nvSpPr>
            <p:spPr>
              <a:xfrm rot="16200000">
                <a:off x="-738027" y="5701216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217" name="二等辺三角形 216">
                <a:extLst>
                  <a:ext uri="{FF2B5EF4-FFF2-40B4-BE49-F238E27FC236}">
                    <a16:creationId xmlns:a16="http://schemas.microsoft.com/office/drawing/2014/main" id="{D3795B66-C461-4684-82EB-17AC16568764}"/>
                  </a:ext>
                </a:extLst>
              </p:cNvPr>
              <p:cNvSpPr/>
              <p:nvPr/>
            </p:nvSpPr>
            <p:spPr>
              <a:xfrm rot="16200000">
                <a:off x="-732800" y="5817183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218" name="二等辺三角形 217">
                <a:extLst>
                  <a:ext uri="{FF2B5EF4-FFF2-40B4-BE49-F238E27FC236}">
                    <a16:creationId xmlns:a16="http://schemas.microsoft.com/office/drawing/2014/main" id="{1BF5CFF2-9753-41DF-A86C-1246F6292064}"/>
                  </a:ext>
                </a:extLst>
              </p:cNvPr>
              <p:cNvSpPr/>
              <p:nvPr/>
            </p:nvSpPr>
            <p:spPr>
              <a:xfrm rot="15134579">
                <a:off x="-717805" y="5957005"/>
                <a:ext cx="45719" cy="145826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</p:grpSp>
      </p:grpSp>
      <p:sp>
        <p:nvSpPr>
          <p:cNvPr id="272" name="テキスト ボックス 271">
            <a:extLst>
              <a:ext uri="{FF2B5EF4-FFF2-40B4-BE49-F238E27FC236}">
                <a16:creationId xmlns:a16="http://schemas.microsoft.com/office/drawing/2014/main" id="{708A01E0-D4E2-4A3B-8BA5-8E85F81C15E2}"/>
              </a:ext>
            </a:extLst>
          </p:cNvPr>
          <p:cNvSpPr txBox="1"/>
          <p:nvPr/>
        </p:nvSpPr>
        <p:spPr>
          <a:xfrm>
            <a:off x="3786903" y="7173028"/>
            <a:ext cx="748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  <a:latin typeface="+mn-ea"/>
              </a:rPr>
              <a:t>！</a:t>
            </a:r>
          </a:p>
        </p:txBody>
      </p:sp>
      <p:grpSp>
        <p:nvGrpSpPr>
          <p:cNvPr id="282" name="グループ化 281">
            <a:extLst>
              <a:ext uri="{FF2B5EF4-FFF2-40B4-BE49-F238E27FC236}">
                <a16:creationId xmlns:a16="http://schemas.microsoft.com/office/drawing/2014/main" id="{8E3466E5-7D51-4E5A-AA62-70F76B8E761E}"/>
              </a:ext>
            </a:extLst>
          </p:cNvPr>
          <p:cNvGrpSpPr/>
          <p:nvPr/>
        </p:nvGrpSpPr>
        <p:grpSpPr>
          <a:xfrm rot="20637989">
            <a:off x="904775" y="7664349"/>
            <a:ext cx="447861" cy="565774"/>
            <a:chOff x="-2985563" y="6562465"/>
            <a:chExt cx="1238349" cy="1564381"/>
          </a:xfrm>
        </p:grpSpPr>
        <p:sp>
          <p:nvSpPr>
            <p:cNvPr id="280" name="四角形: 角を丸くする 279">
              <a:extLst>
                <a:ext uri="{FF2B5EF4-FFF2-40B4-BE49-F238E27FC236}">
                  <a16:creationId xmlns:a16="http://schemas.microsoft.com/office/drawing/2014/main" id="{7A186441-3724-45AF-9418-6BDACBF35E8C}"/>
                </a:ext>
              </a:extLst>
            </p:cNvPr>
            <p:cNvSpPr/>
            <p:nvPr/>
          </p:nvSpPr>
          <p:spPr>
            <a:xfrm>
              <a:off x="-2407186" y="6718245"/>
              <a:ext cx="79131" cy="123622"/>
            </a:xfrm>
            <a:prstGeom prst="roundRect">
              <a:avLst/>
            </a:prstGeom>
            <a:solidFill>
              <a:srgbClr val="D582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78" name="フリーフォーム: 図形 277">
              <a:extLst>
                <a:ext uri="{FF2B5EF4-FFF2-40B4-BE49-F238E27FC236}">
                  <a16:creationId xmlns:a16="http://schemas.microsoft.com/office/drawing/2014/main" id="{4F442B1F-7FDE-4863-9A5B-993D81A5BB60}"/>
                </a:ext>
              </a:extLst>
            </p:cNvPr>
            <p:cNvSpPr/>
            <p:nvPr/>
          </p:nvSpPr>
          <p:spPr>
            <a:xfrm rot="10800000" flipH="1">
              <a:off x="-2731388" y="6997647"/>
              <a:ext cx="719340" cy="1037065"/>
            </a:xfrm>
            <a:custGeom>
              <a:avLst/>
              <a:gdLst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299325 w 582504"/>
                <a:gd name="connsiteY2" fmla="*/ 810657 h 1027208"/>
                <a:gd name="connsiteX3" fmla="*/ 325230 w 582504"/>
                <a:gd name="connsiteY3" fmla="*/ 853816 h 1027208"/>
                <a:gd name="connsiteX4" fmla="*/ 582504 w 582504"/>
                <a:gd name="connsiteY4" fmla="*/ 1000308 h 1027208"/>
                <a:gd name="connsiteX5" fmla="*/ 423847 w 582504"/>
                <a:gd name="connsiteY5" fmla="*/ 500154 h 1027208"/>
                <a:gd name="connsiteX6" fmla="*/ 582504 w 582504"/>
                <a:gd name="connsiteY6" fmla="*/ 0 h 1027208"/>
                <a:gd name="connsiteX7" fmla="*/ 325230 w 582504"/>
                <a:gd name="connsiteY7" fmla="*/ 146492 h 1027208"/>
                <a:gd name="connsiteX8" fmla="*/ 283179 w 582504"/>
                <a:gd name="connsiteY8" fmla="*/ 216552 h 1027208"/>
                <a:gd name="connsiteX9" fmla="*/ 257275 w 582504"/>
                <a:gd name="connsiteY9" fmla="*/ 173392 h 1027208"/>
                <a:gd name="connsiteX10" fmla="*/ 0 w 582504"/>
                <a:gd name="connsiteY10" fmla="*/ 26900 h 1027208"/>
                <a:gd name="connsiteX11" fmla="*/ 158657 w 582504"/>
                <a:gd name="connsiteY11" fmla="*/ 527054 h 1027208"/>
                <a:gd name="connsiteX12" fmla="*/ 0 w 582504"/>
                <a:gd name="connsiteY12" fmla="*/ 1027208 h 1027208"/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325230 w 582504"/>
                <a:gd name="connsiteY2" fmla="*/ 853816 h 1027208"/>
                <a:gd name="connsiteX3" fmla="*/ 582504 w 582504"/>
                <a:gd name="connsiteY3" fmla="*/ 1000308 h 1027208"/>
                <a:gd name="connsiteX4" fmla="*/ 423847 w 582504"/>
                <a:gd name="connsiteY4" fmla="*/ 500154 h 1027208"/>
                <a:gd name="connsiteX5" fmla="*/ 582504 w 582504"/>
                <a:gd name="connsiteY5" fmla="*/ 0 h 1027208"/>
                <a:gd name="connsiteX6" fmla="*/ 325230 w 582504"/>
                <a:gd name="connsiteY6" fmla="*/ 146492 h 1027208"/>
                <a:gd name="connsiteX7" fmla="*/ 283179 w 582504"/>
                <a:gd name="connsiteY7" fmla="*/ 216552 h 1027208"/>
                <a:gd name="connsiteX8" fmla="*/ 257275 w 582504"/>
                <a:gd name="connsiteY8" fmla="*/ 173392 h 1027208"/>
                <a:gd name="connsiteX9" fmla="*/ 0 w 582504"/>
                <a:gd name="connsiteY9" fmla="*/ 26900 h 1027208"/>
                <a:gd name="connsiteX10" fmla="*/ 158657 w 582504"/>
                <a:gd name="connsiteY10" fmla="*/ 527054 h 1027208"/>
                <a:gd name="connsiteX11" fmla="*/ 0 w 582504"/>
                <a:gd name="connsiteY11" fmla="*/ 1027208 h 1027208"/>
                <a:gd name="connsiteX0" fmla="*/ 0 w 582504"/>
                <a:gd name="connsiteY0" fmla="*/ 1027208 h 1027208"/>
                <a:gd name="connsiteX1" fmla="*/ 257275 w 582504"/>
                <a:gd name="connsiteY1" fmla="*/ 880716 h 1027208"/>
                <a:gd name="connsiteX2" fmla="*/ 582504 w 582504"/>
                <a:gd name="connsiteY2" fmla="*/ 1000308 h 1027208"/>
                <a:gd name="connsiteX3" fmla="*/ 423847 w 582504"/>
                <a:gd name="connsiteY3" fmla="*/ 500154 h 1027208"/>
                <a:gd name="connsiteX4" fmla="*/ 582504 w 582504"/>
                <a:gd name="connsiteY4" fmla="*/ 0 h 1027208"/>
                <a:gd name="connsiteX5" fmla="*/ 325230 w 582504"/>
                <a:gd name="connsiteY5" fmla="*/ 146492 h 1027208"/>
                <a:gd name="connsiteX6" fmla="*/ 283179 w 582504"/>
                <a:gd name="connsiteY6" fmla="*/ 216552 h 1027208"/>
                <a:gd name="connsiteX7" fmla="*/ 257275 w 582504"/>
                <a:gd name="connsiteY7" fmla="*/ 173392 h 1027208"/>
                <a:gd name="connsiteX8" fmla="*/ 0 w 582504"/>
                <a:gd name="connsiteY8" fmla="*/ 26900 h 1027208"/>
                <a:gd name="connsiteX9" fmla="*/ 158657 w 582504"/>
                <a:gd name="connsiteY9" fmla="*/ 527054 h 1027208"/>
                <a:gd name="connsiteX10" fmla="*/ 0 w 582504"/>
                <a:gd name="connsiteY10" fmla="*/ 1027208 h 1027208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283179 w 582504"/>
                <a:gd name="connsiteY6" fmla="*/ 216552 h 1029859"/>
                <a:gd name="connsiteX7" fmla="*/ 257275 w 582504"/>
                <a:gd name="connsiteY7" fmla="*/ 173392 h 1029859"/>
                <a:gd name="connsiteX8" fmla="*/ 0 w 582504"/>
                <a:gd name="connsiteY8" fmla="*/ 26900 h 1029859"/>
                <a:gd name="connsiteX9" fmla="*/ 158657 w 582504"/>
                <a:gd name="connsiteY9" fmla="*/ 527054 h 1029859"/>
                <a:gd name="connsiteX10" fmla="*/ 0 w 582504"/>
                <a:gd name="connsiteY10" fmla="*/ 1027208 h 1029859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257275 w 582504"/>
                <a:gd name="connsiteY6" fmla="*/ 173392 h 1029859"/>
                <a:gd name="connsiteX7" fmla="*/ 0 w 582504"/>
                <a:gd name="connsiteY7" fmla="*/ 26900 h 1029859"/>
                <a:gd name="connsiteX8" fmla="*/ 158657 w 582504"/>
                <a:gd name="connsiteY8" fmla="*/ 527054 h 1029859"/>
                <a:gd name="connsiteX9" fmla="*/ 0 w 582504"/>
                <a:gd name="connsiteY9" fmla="*/ 1027208 h 1029859"/>
                <a:gd name="connsiteX0" fmla="*/ 0 w 582504"/>
                <a:gd name="connsiteY0" fmla="*/ 1027208 h 1029859"/>
                <a:gd name="connsiteX1" fmla="*/ 296434 w 582504"/>
                <a:gd name="connsiteY1" fmla="*/ 959847 h 1029859"/>
                <a:gd name="connsiteX2" fmla="*/ 582504 w 582504"/>
                <a:gd name="connsiteY2" fmla="*/ 1000308 h 1029859"/>
                <a:gd name="connsiteX3" fmla="*/ 423847 w 582504"/>
                <a:gd name="connsiteY3" fmla="*/ 500154 h 1029859"/>
                <a:gd name="connsiteX4" fmla="*/ 582504 w 582504"/>
                <a:gd name="connsiteY4" fmla="*/ 0 h 1029859"/>
                <a:gd name="connsiteX5" fmla="*/ 325230 w 582504"/>
                <a:gd name="connsiteY5" fmla="*/ 146492 h 1029859"/>
                <a:gd name="connsiteX6" fmla="*/ 0 w 582504"/>
                <a:gd name="connsiteY6" fmla="*/ 26900 h 1029859"/>
                <a:gd name="connsiteX7" fmla="*/ 158657 w 582504"/>
                <a:gd name="connsiteY7" fmla="*/ 527054 h 1029859"/>
                <a:gd name="connsiteX8" fmla="*/ 0 w 582504"/>
                <a:gd name="connsiteY8" fmla="*/ 1027208 h 1029859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423847 w 582504"/>
                <a:gd name="connsiteY3" fmla="*/ 507360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  <a:gd name="connsiteX0" fmla="*/ 0 w 582504"/>
                <a:gd name="connsiteY0" fmla="*/ 1034414 h 1037065"/>
                <a:gd name="connsiteX1" fmla="*/ 296434 w 582504"/>
                <a:gd name="connsiteY1" fmla="*/ 967053 h 1037065"/>
                <a:gd name="connsiteX2" fmla="*/ 582504 w 582504"/>
                <a:gd name="connsiteY2" fmla="*/ 1007514 h 1037065"/>
                <a:gd name="connsiteX3" fmla="*/ 395368 w 582504"/>
                <a:gd name="connsiteY3" fmla="*/ 520549 h 1037065"/>
                <a:gd name="connsiteX4" fmla="*/ 582504 w 582504"/>
                <a:gd name="connsiteY4" fmla="*/ 7206 h 1037065"/>
                <a:gd name="connsiteX5" fmla="*/ 310990 w 582504"/>
                <a:gd name="connsiteY5" fmla="*/ 61379 h 1037065"/>
                <a:gd name="connsiteX6" fmla="*/ 0 w 582504"/>
                <a:gd name="connsiteY6" fmla="*/ 34106 h 1037065"/>
                <a:gd name="connsiteX7" fmla="*/ 158657 w 582504"/>
                <a:gd name="connsiteY7" fmla="*/ 534260 h 1037065"/>
                <a:gd name="connsiteX8" fmla="*/ 0 w 582504"/>
                <a:gd name="connsiteY8" fmla="*/ 1034414 h 10370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2504" h="1037065">
                  <a:moveTo>
                    <a:pt x="0" y="1034414"/>
                  </a:moveTo>
                  <a:cubicBezTo>
                    <a:pt x="100472" y="1034414"/>
                    <a:pt x="230591" y="1057563"/>
                    <a:pt x="296434" y="967053"/>
                  </a:cubicBezTo>
                  <a:lnTo>
                    <a:pt x="582504" y="1007514"/>
                  </a:lnTo>
                  <a:cubicBezTo>
                    <a:pt x="481333" y="878369"/>
                    <a:pt x="395368" y="679565"/>
                    <a:pt x="395368" y="520549"/>
                  </a:cubicBezTo>
                  <a:cubicBezTo>
                    <a:pt x="395368" y="361533"/>
                    <a:pt x="481333" y="136351"/>
                    <a:pt x="582504" y="7206"/>
                  </a:cubicBezTo>
                  <a:cubicBezTo>
                    <a:pt x="482032" y="7206"/>
                    <a:pt x="376832" y="-29131"/>
                    <a:pt x="310990" y="61379"/>
                  </a:cubicBezTo>
                  <a:lnTo>
                    <a:pt x="0" y="34106"/>
                  </a:lnTo>
                  <a:cubicBezTo>
                    <a:pt x="101171" y="163251"/>
                    <a:pt x="158657" y="344470"/>
                    <a:pt x="158657" y="534260"/>
                  </a:cubicBezTo>
                  <a:cubicBezTo>
                    <a:pt x="158657" y="724049"/>
                    <a:pt x="101171" y="905269"/>
                    <a:pt x="0" y="1034414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73" name="月 272">
              <a:extLst>
                <a:ext uri="{FF2B5EF4-FFF2-40B4-BE49-F238E27FC236}">
                  <a16:creationId xmlns:a16="http://schemas.microsoft.com/office/drawing/2014/main" id="{D94CDF80-A3C1-4E1C-9DED-5C30C0414531}"/>
                </a:ext>
              </a:extLst>
            </p:cNvPr>
            <p:cNvSpPr/>
            <p:nvPr/>
          </p:nvSpPr>
          <p:spPr>
            <a:xfrm rot="5400000">
              <a:off x="-2591779" y="6415926"/>
              <a:ext cx="428916" cy="1216483"/>
            </a:xfrm>
            <a:prstGeom prst="moon">
              <a:avLst>
                <a:gd name="adj" fmla="val 7331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77" name="月 276">
              <a:extLst>
                <a:ext uri="{FF2B5EF4-FFF2-40B4-BE49-F238E27FC236}">
                  <a16:creationId xmlns:a16="http://schemas.microsoft.com/office/drawing/2014/main" id="{CAC91502-6052-4E09-876F-503BE42E5935}"/>
                </a:ext>
              </a:extLst>
            </p:cNvPr>
            <p:cNvSpPr/>
            <p:nvPr/>
          </p:nvSpPr>
          <p:spPr>
            <a:xfrm rot="16200000">
              <a:off x="-2559850" y="7314209"/>
              <a:ext cx="408790" cy="1216483"/>
            </a:xfrm>
            <a:prstGeom prst="moon">
              <a:avLst>
                <a:gd name="adj" fmla="val 6538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79" name="楕円 278">
              <a:extLst>
                <a:ext uri="{FF2B5EF4-FFF2-40B4-BE49-F238E27FC236}">
                  <a16:creationId xmlns:a16="http://schemas.microsoft.com/office/drawing/2014/main" id="{1F542ADE-D740-4A51-AFD5-4ACE9585278D}"/>
                </a:ext>
              </a:extLst>
            </p:cNvPr>
            <p:cNvSpPr/>
            <p:nvPr/>
          </p:nvSpPr>
          <p:spPr>
            <a:xfrm>
              <a:off x="-2490893" y="7472532"/>
              <a:ext cx="45719" cy="13213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81" name="涙形 280">
              <a:extLst>
                <a:ext uri="{FF2B5EF4-FFF2-40B4-BE49-F238E27FC236}">
                  <a16:creationId xmlns:a16="http://schemas.microsoft.com/office/drawing/2014/main" id="{689EDAF6-3938-4171-90FA-AF11633D8D8F}"/>
                </a:ext>
              </a:extLst>
            </p:cNvPr>
            <p:cNvSpPr/>
            <p:nvPr/>
          </p:nvSpPr>
          <p:spPr>
            <a:xfrm rot="10800000">
              <a:off x="-2366956" y="6562465"/>
              <a:ext cx="597877" cy="155404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32" name="グループ化 231">
            <a:extLst>
              <a:ext uri="{FF2B5EF4-FFF2-40B4-BE49-F238E27FC236}">
                <a16:creationId xmlns:a16="http://schemas.microsoft.com/office/drawing/2014/main" id="{841BF337-F891-4BC7-AF50-39E385BB365E}"/>
              </a:ext>
            </a:extLst>
          </p:cNvPr>
          <p:cNvGrpSpPr/>
          <p:nvPr/>
        </p:nvGrpSpPr>
        <p:grpSpPr>
          <a:xfrm>
            <a:off x="2330856" y="8533986"/>
            <a:ext cx="406603" cy="181034"/>
            <a:chOff x="2324213" y="5588153"/>
            <a:chExt cx="406603" cy="181034"/>
          </a:xfrm>
        </p:grpSpPr>
        <p:sp>
          <p:nvSpPr>
            <p:cNvPr id="209" name="円柱 208">
              <a:extLst>
                <a:ext uri="{FF2B5EF4-FFF2-40B4-BE49-F238E27FC236}">
                  <a16:creationId xmlns:a16="http://schemas.microsoft.com/office/drawing/2014/main" id="{9128857D-1F6E-48B5-A59C-2F7CFD47CF6F}"/>
                </a:ext>
              </a:extLst>
            </p:cNvPr>
            <p:cNvSpPr/>
            <p:nvPr/>
          </p:nvSpPr>
          <p:spPr>
            <a:xfrm rot="5193658">
              <a:off x="2436998" y="5475368"/>
              <a:ext cx="181034" cy="406603"/>
            </a:xfrm>
            <a:prstGeom prst="can">
              <a:avLst>
                <a:gd name="adj" fmla="val 34089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24" name="楕円 223">
              <a:extLst>
                <a:ext uri="{FF2B5EF4-FFF2-40B4-BE49-F238E27FC236}">
                  <a16:creationId xmlns:a16="http://schemas.microsoft.com/office/drawing/2014/main" id="{9D2D35E1-E335-4F6E-B6F6-72E056C735F8}"/>
                </a:ext>
              </a:extLst>
            </p:cNvPr>
            <p:cNvSpPr/>
            <p:nvPr/>
          </p:nvSpPr>
          <p:spPr>
            <a:xfrm rot="21364074">
              <a:off x="2681902" y="5602611"/>
              <a:ext cx="25200" cy="54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F84A8610-A819-44AF-94B6-46A69C82BACA}"/>
              </a:ext>
            </a:extLst>
          </p:cNvPr>
          <p:cNvGrpSpPr/>
          <p:nvPr/>
        </p:nvGrpSpPr>
        <p:grpSpPr>
          <a:xfrm>
            <a:off x="888558" y="8269853"/>
            <a:ext cx="243770" cy="406603"/>
            <a:chOff x="888558" y="5261557"/>
            <a:chExt cx="243770" cy="406603"/>
          </a:xfrm>
        </p:grpSpPr>
        <p:sp>
          <p:nvSpPr>
            <p:cNvPr id="235" name="円柱 234">
              <a:extLst>
                <a:ext uri="{FF2B5EF4-FFF2-40B4-BE49-F238E27FC236}">
                  <a16:creationId xmlns:a16="http://schemas.microsoft.com/office/drawing/2014/main" id="{99A51224-BFFA-40AD-ABF4-FC92F12164E7}"/>
                </a:ext>
              </a:extLst>
            </p:cNvPr>
            <p:cNvSpPr/>
            <p:nvPr/>
          </p:nvSpPr>
          <p:spPr>
            <a:xfrm rot="19630939">
              <a:off x="951294" y="5261557"/>
              <a:ext cx="181034" cy="406603"/>
            </a:xfrm>
            <a:prstGeom prst="can">
              <a:avLst>
                <a:gd name="adj" fmla="val 34089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39" name="楕円 238">
              <a:extLst>
                <a:ext uri="{FF2B5EF4-FFF2-40B4-BE49-F238E27FC236}">
                  <a16:creationId xmlns:a16="http://schemas.microsoft.com/office/drawing/2014/main" id="{8BC8275E-A93E-4CCA-9702-5143D9DC96D9}"/>
                </a:ext>
              </a:extLst>
            </p:cNvPr>
            <p:cNvSpPr/>
            <p:nvPr/>
          </p:nvSpPr>
          <p:spPr>
            <a:xfrm rot="3081936">
              <a:off x="902958" y="5317450"/>
              <a:ext cx="25200" cy="54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grpSp>
        <p:nvGrpSpPr>
          <p:cNvPr id="266" name="グループ化 265">
            <a:extLst>
              <a:ext uri="{FF2B5EF4-FFF2-40B4-BE49-F238E27FC236}">
                <a16:creationId xmlns:a16="http://schemas.microsoft.com/office/drawing/2014/main" id="{049CB0DA-DC1A-4CF4-97FF-0661C7538011}"/>
              </a:ext>
            </a:extLst>
          </p:cNvPr>
          <p:cNvGrpSpPr/>
          <p:nvPr/>
        </p:nvGrpSpPr>
        <p:grpSpPr>
          <a:xfrm>
            <a:off x="2493598" y="8435123"/>
            <a:ext cx="772398" cy="557126"/>
            <a:chOff x="2493598" y="5426827"/>
            <a:chExt cx="772398" cy="557126"/>
          </a:xfrm>
        </p:grpSpPr>
        <p:grpSp>
          <p:nvGrpSpPr>
            <p:cNvPr id="271" name="グループ化 270">
              <a:extLst>
                <a:ext uri="{FF2B5EF4-FFF2-40B4-BE49-F238E27FC236}">
                  <a16:creationId xmlns:a16="http://schemas.microsoft.com/office/drawing/2014/main" id="{E814BC8A-BCA4-46BF-9840-8A75661CBEF4}"/>
                </a:ext>
              </a:extLst>
            </p:cNvPr>
            <p:cNvGrpSpPr/>
            <p:nvPr/>
          </p:nvGrpSpPr>
          <p:grpSpPr>
            <a:xfrm>
              <a:off x="2493598" y="5426827"/>
              <a:ext cx="772398" cy="557126"/>
              <a:chOff x="-1759101" y="5546101"/>
              <a:chExt cx="1313627" cy="947511"/>
            </a:xfrm>
          </p:grpSpPr>
          <p:sp>
            <p:nvSpPr>
              <p:cNvPr id="269" name="フリーフォーム: 図形 268">
                <a:extLst>
                  <a:ext uri="{FF2B5EF4-FFF2-40B4-BE49-F238E27FC236}">
                    <a16:creationId xmlns:a16="http://schemas.microsoft.com/office/drawing/2014/main" id="{15EA104E-C027-4346-AB50-42B0CB327E76}"/>
                  </a:ext>
                </a:extLst>
              </p:cNvPr>
              <p:cNvSpPr/>
              <p:nvPr/>
            </p:nvSpPr>
            <p:spPr>
              <a:xfrm>
                <a:off x="-1759101" y="5610822"/>
                <a:ext cx="1313627" cy="882790"/>
              </a:xfrm>
              <a:custGeom>
                <a:avLst/>
                <a:gdLst>
                  <a:gd name="connsiteX0" fmla="*/ 819993 w 1313627"/>
                  <a:gd name="connsiteY0" fmla="*/ 0 h 882790"/>
                  <a:gd name="connsiteX1" fmla="*/ 851981 w 1313627"/>
                  <a:gd name="connsiteY1" fmla="*/ 521567 h 882790"/>
                  <a:gd name="connsiteX2" fmla="*/ 876971 w 1313627"/>
                  <a:gd name="connsiteY2" fmla="*/ 575117 h 882790"/>
                  <a:gd name="connsiteX3" fmla="*/ 921190 w 1313627"/>
                  <a:gd name="connsiteY3" fmla="*/ 616970 h 882790"/>
                  <a:gd name="connsiteX4" fmla="*/ 1313627 w 1313627"/>
                  <a:gd name="connsiteY4" fmla="*/ 667118 h 882790"/>
                  <a:gd name="connsiteX5" fmla="*/ 808924 w 1313627"/>
                  <a:gd name="connsiteY5" fmla="*/ 771012 h 882790"/>
                  <a:gd name="connsiteX6" fmla="*/ 757021 w 1313627"/>
                  <a:gd name="connsiteY6" fmla="*/ 723602 h 882790"/>
                  <a:gd name="connsiteX7" fmla="*/ 753318 w 1313627"/>
                  <a:gd name="connsiteY7" fmla="*/ 718326 h 882790"/>
                  <a:gd name="connsiteX8" fmla="*/ 734602 w 1313627"/>
                  <a:gd name="connsiteY8" fmla="*/ 776497 h 882790"/>
                  <a:gd name="connsiteX9" fmla="*/ 381877 w 1313627"/>
                  <a:gd name="connsiteY9" fmla="*/ 842561 h 882790"/>
                  <a:gd name="connsiteX10" fmla="*/ 547669 w 1313627"/>
                  <a:gd name="connsiteY10" fmla="*/ 743915 h 882790"/>
                  <a:gd name="connsiteX11" fmla="*/ 570981 w 1313627"/>
                  <a:gd name="connsiteY11" fmla="*/ 710184 h 882790"/>
                  <a:gd name="connsiteX12" fmla="*/ 542609 w 1313627"/>
                  <a:gd name="connsiteY12" fmla="*/ 736409 h 882790"/>
                  <a:gd name="connsiteX13" fmla="*/ 416208 w 1313627"/>
                  <a:gd name="connsiteY13" fmla="*/ 792833 h 882790"/>
                  <a:gd name="connsiteX14" fmla="*/ 0 w 1313627"/>
                  <a:gd name="connsiteY14" fmla="*/ 475128 h 882790"/>
                  <a:gd name="connsiteX15" fmla="*/ 378154 w 1313627"/>
                  <a:gd name="connsiteY15" fmla="*/ 600360 h 882790"/>
                  <a:gd name="connsiteX16" fmla="*/ 558232 w 1313627"/>
                  <a:gd name="connsiteY16" fmla="*/ 511971 h 882790"/>
                  <a:gd name="connsiteX17" fmla="*/ 571453 w 1313627"/>
                  <a:gd name="connsiteY17" fmla="*/ 497457 h 882790"/>
                  <a:gd name="connsiteX18" fmla="*/ 558834 w 1313627"/>
                  <a:gd name="connsiteY18" fmla="*/ 479987 h 882790"/>
                  <a:gd name="connsiteX19" fmla="*/ 522854 w 1313627"/>
                  <a:gd name="connsiteY19" fmla="*/ 346684 h 882790"/>
                  <a:gd name="connsiteX20" fmla="*/ 819993 w 1313627"/>
                  <a:gd name="connsiteY20" fmla="*/ 0 h 88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313627" h="882790">
                    <a:moveTo>
                      <a:pt x="819993" y="0"/>
                    </a:moveTo>
                    <a:cubicBezTo>
                      <a:pt x="799581" y="177112"/>
                      <a:pt x="788566" y="355594"/>
                      <a:pt x="851981" y="521567"/>
                    </a:cubicBezTo>
                    <a:lnTo>
                      <a:pt x="876971" y="575117"/>
                    </a:lnTo>
                    <a:lnTo>
                      <a:pt x="921190" y="616970"/>
                    </a:lnTo>
                    <a:cubicBezTo>
                      <a:pt x="1031422" y="697308"/>
                      <a:pt x="1176815" y="715886"/>
                      <a:pt x="1313627" y="667118"/>
                    </a:cubicBezTo>
                    <a:cubicBezTo>
                      <a:pt x="1189621" y="837268"/>
                      <a:pt x="963658" y="883783"/>
                      <a:pt x="808924" y="771012"/>
                    </a:cubicBezTo>
                    <a:cubicBezTo>
                      <a:pt x="789582" y="756916"/>
                      <a:pt x="772269" y="740998"/>
                      <a:pt x="757021" y="723602"/>
                    </a:cubicBezTo>
                    <a:lnTo>
                      <a:pt x="753318" y="718326"/>
                    </a:lnTo>
                    <a:lnTo>
                      <a:pt x="734602" y="776497"/>
                    </a:lnTo>
                    <a:cubicBezTo>
                      <a:pt x="675252" y="886239"/>
                      <a:pt x="517331" y="915817"/>
                      <a:pt x="381877" y="842561"/>
                    </a:cubicBezTo>
                    <a:cubicBezTo>
                      <a:pt x="451295" y="825089"/>
                      <a:pt x="507641" y="790207"/>
                      <a:pt x="547669" y="743915"/>
                    </a:cubicBezTo>
                    <a:lnTo>
                      <a:pt x="570981" y="710184"/>
                    </a:lnTo>
                    <a:lnTo>
                      <a:pt x="542609" y="736409"/>
                    </a:lnTo>
                    <a:cubicBezTo>
                      <a:pt x="505772" y="763933"/>
                      <a:pt x="463166" y="783549"/>
                      <a:pt x="416208" y="792833"/>
                    </a:cubicBezTo>
                    <a:cubicBezTo>
                      <a:pt x="228376" y="829970"/>
                      <a:pt x="42034" y="687728"/>
                      <a:pt x="0" y="475128"/>
                    </a:cubicBezTo>
                    <a:cubicBezTo>
                      <a:pt x="104243" y="580419"/>
                      <a:pt x="244343" y="626816"/>
                      <a:pt x="378154" y="600360"/>
                    </a:cubicBezTo>
                    <a:cubicBezTo>
                      <a:pt x="445059" y="587132"/>
                      <a:pt x="506488" y="556463"/>
                      <a:pt x="558232" y="511971"/>
                    </a:cubicBezTo>
                    <a:lnTo>
                      <a:pt x="571453" y="497457"/>
                    </a:lnTo>
                    <a:lnTo>
                      <a:pt x="558834" y="479987"/>
                    </a:lnTo>
                    <a:cubicBezTo>
                      <a:pt x="535930" y="439496"/>
                      <a:pt x="522854" y="394551"/>
                      <a:pt x="522854" y="346684"/>
                    </a:cubicBezTo>
                    <a:cubicBezTo>
                      <a:pt x="522854" y="155216"/>
                      <a:pt x="609450" y="0"/>
                      <a:pt x="819993" y="0"/>
                    </a:cubicBez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  <p:sp>
            <p:nvSpPr>
              <p:cNvPr id="270" name="四角形: 角を丸くする 269">
                <a:extLst>
                  <a:ext uri="{FF2B5EF4-FFF2-40B4-BE49-F238E27FC236}">
                    <a16:creationId xmlns:a16="http://schemas.microsoft.com/office/drawing/2014/main" id="{7D5C44A9-C25E-4348-87F5-268A82BBE379}"/>
                  </a:ext>
                </a:extLst>
              </p:cNvPr>
              <p:cNvSpPr/>
              <p:nvPr/>
            </p:nvSpPr>
            <p:spPr>
              <a:xfrm rot="1414434">
                <a:off x="-967393" y="5546101"/>
                <a:ext cx="45719" cy="83278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+mn-ea"/>
                </a:endParaRPr>
              </a:p>
            </p:txBody>
          </p:sp>
        </p:grpSp>
        <p:sp>
          <p:nvSpPr>
            <p:cNvPr id="262" name="月 261">
              <a:extLst>
                <a:ext uri="{FF2B5EF4-FFF2-40B4-BE49-F238E27FC236}">
                  <a16:creationId xmlns:a16="http://schemas.microsoft.com/office/drawing/2014/main" id="{9D45D6E9-90B2-41D1-8601-71BD2D3408A2}"/>
                </a:ext>
              </a:extLst>
            </p:cNvPr>
            <p:cNvSpPr/>
            <p:nvPr/>
          </p:nvSpPr>
          <p:spPr>
            <a:xfrm rot="15616825">
              <a:off x="2714906" y="5796783"/>
              <a:ext cx="55785" cy="185720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63" name="月 262">
              <a:extLst>
                <a:ext uri="{FF2B5EF4-FFF2-40B4-BE49-F238E27FC236}">
                  <a16:creationId xmlns:a16="http://schemas.microsoft.com/office/drawing/2014/main" id="{829B9234-0125-47D8-AC0B-F409142527AE}"/>
                </a:ext>
              </a:extLst>
            </p:cNvPr>
            <p:cNvSpPr/>
            <p:nvPr/>
          </p:nvSpPr>
          <p:spPr>
            <a:xfrm rot="16537527">
              <a:off x="3041598" y="5834186"/>
              <a:ext cx="55785" cy="185720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64" name="月 263">
              <a:extLst>
                <a:ext uri="{FF2B5EF4-FFF2-40B4-BE49-F238E27FC236}">
                  <a16:creationId xmlns:a16="http://schemas.microsoft.com/office/drawing/2014/main" id="{CC47F5CE-70C8-4ABD-8B5C-92EE1521595A}"/>
                </a:ext>
              </a:extLst>
            </p:cNvPr>
            <p:cNvSpPr/>
            <p:nvPr/>
          </p:nvSpPr>
          <p:spPr>
            <a:xfrm>
              <a:off x="2856956" y="5538697"/>
              <a:ext cx="55785" cy="185720"/>
            </a:xfrm>
            <a:prstGeom prst="moon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  <p:sp>
          <p:nvSpPr>
            <p:cNvPr id="265" name="月 264">
              <a:extLst>
                <a:ext uri="{FF2B5EF4-FFF2-40B4-BE49-F238E27FC236}">
                  <a16:creationId xmlns:a16="http://schemas.microsoft.com/office/drawing/2014/main" id="{BCA7B462-3BAD-4DD3-A153-FD1331ACF216}"/>
                </a:ext>
              </a:extLst>
            </p:cNvPr>
            <p:cNvSpPr/>
            <p:nvPr/>
          </p:nvSpPr>
          <p:spPr>
            <a:xfrm rot="13978792">
              <a:off x="2835413" y="5872792"/>
              <a:ext cx="53099" cy="114847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+mn-ea"/>
              </a:endParaRPr>
            </a:p>
          </p:txBody>
        </p:sp>
      </p:grpSp>
      <p:pic>
        <p:nvPicPr>
          <p:cNvPr id="267" name="図 266">
            <a:extLst>
              <a:ext uri="{FF2B5EF4-FFF2-40B4-BE49-F238E27FC236}">
                <a16:creationId xmlns:a16="http://schemas.microsoft.com/office/drawing/2014/main" id="{A4D3583D-5E91-8FB3-9819-74C7240FE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5302" y="10610363"/>
            <a:ext cx="1603201" cy="1603201"/>
          </a:xfrm>
          <a:prstGeom prst="rect">
            <a:avLst/>
          </a:prstGeom>
        </p:spPr>
      </p:pic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F7607DD8-581A-1900-036E-AF51C765625F}"/>
              </a:ext>
            </a:extLst>
          </p:cNvPr>
          <p:cNvGrpSpPr/>
          <p:nvPr/>
        </p:nvGrpSpPr>
        <p:grpSpPr>
          <a:xfrm rot="20815585">
            <a:off x="8048349" y="224166"/>
            <a:ext cx="946964" cy="1112707"/>
            <a:chOff x="3306625" y="6502109"/>
            <a:chExt cx="1956037" cy="2036743"/>
          </a:xfrm>
          <a:solidFill>
            <a:schemeClr val="tx1"/>
          </a:solidFill>
        </p:grpSpPr>
        <p:sp>
          <p:nvSpPr>
            <p:cNvPr id="19" name="ハート 6">
              <a:extLst>
                <a:ext uri="{FF2B5EF4-FFF2-40B4-BE49-F238E27FC236}">
                  <a16:creationId xmlns:a16="http://schemas.microsoft.com/office/drawing/2014/main" id="{54515716-B377-342D-8302-3DBB8811FD41}"/>
                </a:ext>
              </a:extLst>
            </p:cNvPr>
            <p:cNvSpPr/>
            <p:nvPr/>
          </p:nvSpPr>
          <p:spPr>
            <a:xfrm rot="10800000">
              <a:off x="3492229" y="7558391"/>
              <a:ext cx="1595336" cy="980461"/>
            </a:xfrm>
            <a:custGeom>
              <a:avLst/>
              <a:gdLst>
                <a:gd name="connsiteX0" fmla="*/ 1215958 w 2431915"/>
                <a:gd name="connsiteY0" fmla="*/ 442609 h 1770434"/>
                <a:gd name="connsiteX1" fmla="*/ 1215958 w 2431915"/>
                <a:gd name="connsiteY1" fmla="*/ 1770434 h 1770434"/>
                <a:gd name="connsiteX2" fmla="*/ 1215958 w 2431915"/>
                <a:gd name="connsiteY2" fmla="*/ 442609 h 1770434"/>
                <a:gd name="connsiteX0" fmla="*/ 1224822 w 2449644"/>
                <a:gd name="connsiteY0" fmla="*/ 393539 h 1867279"/>
                <a:gd name="connsiteX1" fmla="*/ 1224822 w 2449644"/>
                <a:gd name="connsiteY1" fmla="*/ 1867279 h 1867279"/>
                <a:gd name="connsiteX2" fmla="*/ 1224822 w 2449644"/>
                <a:gd name="connsiteY2" fmla="*/ 393539 h 1867279"/>
                <a:gd name="connsiteX0" fmla="*/ 1384468 w 2609290"/>
                <a:gd name="connsiteY0" fmla="*/ 393539 h 1867279"/>
                <a:gd name="connsiteX1" fmla="*/ 1384468 w 2609290"/>
                <a:gd name="connsiteY1" fmla="*/ 1867279 h 1867279"/>
                <a:gd name="connsiteX2" fmla="*/ 1384468 w 2609290"/>
                <a:gd name="connsiteY2" fmla="*/ 393539 h 1867279"/>
                <a:gd name="connsiteX0" fmla="*/ 1366090 w 2611173"/>
                <a:gd name="connsiteY0" fmla="*/ 363342 h 2021908"/>
                <a:gd name="connsiteX1" fmla="*/ 1395273 w 2611173"/>
                <a:gd name="connsiteY1" fmla="*/ 2021908 h 2021908"/>
                <a:gd name="connsiteX2" fmla="*/ 1366090 w 2611173"/>
                <a:gd name="connsiteY2" fmla="*/ 363342 h 2021908"/>
                <a:gd name="connsiteX0" fmla="*/ 1366090 w 2669938"/>
                <a:gd name="connsiteY0" fmla="*/ 266401 h 1924967"/>
                <a:gd name="connsiteX1" fmla="*/ 1395273 w 2669938"/>
                <a:gd name="connsiteY1" fmla="*/ 1924967 h 1924967"/>
                <a:gd name="connsiteX2" fmla="*/ 1366090 w 2669938"/>
                <a:gd name="connsiteY2" fmla="*/ 266401 h 1924967"/>
                <a:gd name="connsiteX0" fmla="*/ 1380840 w 2684688"/>
                <a:gd name="connsiteY0" fmla="*/ 184039 h 1842605"/>
                <a:gd name="connsiteX1" fmla="*/ 1410023 w 2684688"/>
                <a:gd name="connsiteY1" fmla="*/ 1842605 h 1842605"/>
                <a:gd name="connsiteX2" fmla="*/ 1380840 w 2684688"/>
                <a:gd name="connsiteY2" fmla="*/ 184039 h 1842605"/>
                <a:gd name="connsiteX0" fmla="*/ 1380842 w 2684690"/>
                <a:gd name="connsiteY0" fmla="*/ 178050 h 1836616"/>
                <a:gd name="connsiteX1" fmla="*/ 1410025 w 2684690"/>
                <a:gd name="connsiteY1" fmla="*/ 1836616 h 1836616"/>
                <a:gd name="connsiteX2" fmla="*/ 1380842 w 2684690"/>
                <a:gd name="connsiteY2" fmla="*/ 178050 h 1836616"/>
                <a:gd name="connsiteX0" fmla="*/ 1380841 w 2684690"/>
                <a:gd name="connsiteY0" fmla="*/ 221239 h 1555182"/>
                <a:gd name="connsiteX1" fmla="*/ 1410025 w 2684690"/>
                <a:gd name="connsiteY1" fmla="*/ 1555182 h 1555182"/>
                <a:gd name="connsiteX2" fmla="*/ 1380841 w 2684690"/>
                <a:gd name="connsiteY2" fmla="*/ 221239 h 155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84690" h="1555182">
                  <a:moveTo>
                    <a:pt x="1380841" y="221239"/>
                  </a:moveTo>
                  <a:cubicBezTo>
                    <a:pt x="2111225" y="-286222"/>
                    <a:pt x="3892604" y="227357"/>
                    <a:pt x="1410025" y="1555182"/>
                  </a:cubicBezTo>
                  <a:cubicBezTo>
                    <a:pt x="-1072556" y="285141"/>
                    <a:pt x="251621" y="-373771"/>
                    <a:pt x="1380841" y="2212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7" name="楕円 226">
              <a:extLst>
                <a:ext uri="{FF2B5EF4-FFF2-40B4-BE49-F238E27FC236}">
                  <a16:creationId xmlns:a16="http://schemas.microsoft.com/office/drawing/2014/main" id="{8AAF626B-F51E-2D27-000D-F963F11D15C0}"/>
                </a:ext>
              </a:extLst>
            </p:cNvPr>
            <p:cNvSpPr/>
            <p:nvPr/>
          </p:nvSpPr>
          <p:spPr>
            <a:xfrm>
              <a:off x="4098655" y="7124262"/>
              <a:ext cx="350196" cy="3939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8" name="楕円 257">
              <a:extLst>
                <a:ext uri="{FF2B5EF4-FFF2-40B4-BE49-F238E27FC236}">
                  <a16:creationId xmlns:a16="http://schemas.microsoft.com/office/drawing/2014/main" id="{EB0E348D-4268-D1AF-B2B2-7E395D590714}"/>
                </a:ext>
              </a:extLst>
            </p:cNvPr>
            <p:cNvSpPr/>
            <p:nvPr/>
          </p:nvSpPr>
          <p:spPr>
            <a:xfrm>
              <a:off x="4536949" y="7280157"/>
              <a:ext cx="350196" cy="4717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8" name="楕円 267">
              <a:extLst>
                <a:ext uri="{FF2B5EF4-FFF2-40B4-BE49-F238E27FC236}">
                  <a16:creationId xmlns:a16="http://schemas.microsoft.com/office/drawing/2014/main" id="{98FEE960-A7AB-975B-C444-FFBB92BBCB4F}"/>
                </a:ext>
              </a:extLst>
            </p:cNvPr>
            <p:cNvSpPr/>
            <p:nvPr/>
          </p:nvSpPr>
          <p:spPr>
            <a:xfrm>
              <a:off x="3630845" y="7239810"/>
              <a:ext cx="350196" cy="4717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4" name="楕円 273">
              <a:extLst>
                <a:ext uri="{FF2B5EF4-FFF2-40B4-BE49-F238E27FC236}">
                  <a16:creationId xmlns:a16="http://schemas.microsoft.com/office/drawing/2014/main" id="{45C3C54B-DFE8-ED77-49C8-E7A395FBF73D}"/>
                </a:ext>
              </a:extLst>
            </p:cNvPr>
            <p:cNvSpPr/>
            <p:nvPr/>
          </p:nvSpPr>
          <p:spPr>
            <a:xfrm>
              <a:off x="3317130" y="7611891"/>
              <a:ext cx="350196" cy="4717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5" name="楕円 274">
              <a:extLst>
                <a:ext uri="{FF2B5EF4-FFF2-40B4-BE49-F238E27FC236}">
                  <a16:creationId xmlns:a16="http://schemas.microsoft.com/office/drawing/2014/main" id="{9D74EA33-7C13-5371-4DD4-29743FC94EAA}"/>
                </a:ext>
              </a:extLst>
            </p:cNvPr>
            <p:cNvSpPr/>
            <p:nvPr/>
          </p:nvSpPr>
          <p:spPr>
            <a:xfrm>
              <a:off x="4912466" y="7635908"/>
              <a:ext cx="350196" cy="4717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6" name="二等辺三角形 12">
              <a:extLst>
                <a:ext uri="{FF2B5EF4-FFF2-40B4-BE49-F238E27FC236}">
                  <a16:creationId xmlns:a16="http://schemas.microsoft.com/office/drawing/2014/main" id="{76CF3026-350D-670D-9D99-52E66E1F0FA4}"/>
                </a:ext>
              </a:extLst>
            </p:cNvPr>
            <p:cNvSpPr/>
            <p:nvPr/>
          </p:nvSpPr>
          <p:spPr>
            <a:xfrm>
              <a:off x="4111443" y="6502109"/>
              <a:ext cx="236120" cy="534544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153870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3353 w 311093"/>
                <a:gd name="connsiteY0" fmla="*/ 660750 h 743343"/>
                <a:gd name="connsiteX1" fmla="*/ 157223 w 311093"/>
                <a:gd name="connsiteY1" fmla="*/ 0 h 743343"/>
                <a:gd name="connsiteX2" fmla="*/ 311093 w 311093"/>
                <a:gd name="connsiteY2" fmla="*/ 660750 h 743343"/>
                <a:gd name="connsiteX3" fmla="*/ 3353 w 311093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1093" h="743343">
                  <a:moveTo>
                    <a:pt x="3353" y="660750"/>
                  </a:moveTo>
                  <a:cubicBezTo>
                    <a:pt x="-22292" y="550625"/>
                    <a:pt x="105933" y="0"/>
                    <a:pt x="157223" y="0"/>
                  </a:cubicBezTo>
                  <a:lnTo>
                    <a:pt x="311093" y="660750"/>
                  </a:lnTo>
                  <a:cubicBezTo>
                    <a:pt x="285448" y="770875"/>
                    <a:pt x="28998" y="770875"/>
                    <a:pt x="3353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3" name="二等辺三角形 13">
              <a:extLst>
                <a:ext uri="{FF2B5EF4-FFF2-40B4-BE49-F238E27FC236}">
                  <a16:creationId xmlns:a16="http://schemas.microsoft.com/office/drawing/2014/main" id="{83BDF375-CB3E-0C54-96E1-4DC1FBC9E926}"/>
                </a:ext>
              </a:extLst>
            </p:cNvPr>
            <p:cNvSpPr/>
            <p:nvPr/>
          </p:nvSpPr>
          <p:spPr>
            <a:xfrm rot="21180473">
              <a:off x="4608433" y="6734780"/>
              <a:ext cx="236120" cy="471791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4" name="二等辺三角形 13">
              <a:extLst>
                <a:ext uri="{FF2B5EF4-FFF2-40B4-BE49-F238E27FC236}">
                  <a16:creationId xmlns:a16="http://schemas.microsoft.com/office/drawing/2014/main" id="{6E5CB123-F1E2-5653-D69C-94B0673F81D9}"/>
                </a:ext>
              </a:extLst>
            </p:cNvPr>
            <p:cNvSpPr/>
            <p:nvPr/>
          </p:nvSpPr>
          <p:spPr>
            <a:xfrm rot="21087460">
              <a:off x="4970518" y="7122388"/>
              <a:ext cx="236120" cy="471791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5" name="二等辺三角形 13">
              <a:extLst>
                <a:ext uri="{FF2B5EF4-FFF2-40B4-BE49-F238E27FC236}">
                  <a16:creationId xmlns:a16="http://schemas.microsoft.com/office/drawing/2014/main" id="{AB125F54-6B5D-5EBD-20F8-4B851E87FCB4}"/>
                </a:ext>
              </a:extLst>
            </p:cNvPr>
            <p:cNvSpPr/>
            <p:nvPr/>
          </p:nvSpPr>
          <p:spPr>
            <a:xfrm flipH="1">
              <a:off x="3628450" y="6739619"/>
              <a:ext cx="236119" cy="471790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6" name="二等辺三角形 13">
              <a:extLst>
                <a:ext uri="{FF2B5EF4-FFF2-40B4-BE49-F238E27FC236}">
                  <a16:creationId xmlns:a16="http://schemas.microsoft.com/office/drawing/2014/main" id="{283AB6CA-BA8B-AE79-6860-950671469AF5}"/>
                </a:ext>
              </a:extLst>
            </p:cNvPr>
            <p:cNvSpPr/>
            <p:nvPr/>
          </p:nvSpPr>
          <p:spPr>
            <a:xfrm flipH="1">
              <a:off x="3306625" y="7111091"/>
              <a:ext cx="236119" cy="471790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7" name="グループ化 286">
            <a:extLst>
              <a:ext uri="{FF2B5EF4-FFF2-40B4-BE49-F238E27FC236}">
                <a16:creationId xmlns:a16="http://schemas.microsoft.com/office/drawing/2014/main" id="{4C909A35-9414-1BF6-6D22-DC5E7EC128FD}"/>
              </a:ext>
            </a:extLst>
          </p:cNvPr>
          <p:cNvGrpSpPr/>
          <p:nvPr/>
        </p:nvGrpSpPr>
        <p:grpSpPr>
          <a:xfrm rot="20815585">
            <a:off x="536468" y="1837645"/>
            <a:ext cx="946964" cy="1112707"/>
            <a:chOff x="3306625" y="6502109"/>
            <a:chExt cx="1956037" cy="203674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8" name="ハート 6">
              <a:extLst>
                <a:ext uri="{FF2B5EF4-FFF2-40B4-BE49-F238E27FC236}">
                  <a16:creationId xmlns:a16="http://schemas.microsoft.com/office/drawing/2014/main" id="{A289E94A-F965-E19D-C71B-84E78BD45E7D}"/>
                </a:ext>
              </a:extLst>
            </p:cNvPr>
            <p:cNvSpPr/>
            <p:nvPr/>
          </p:nvSpPr>
          <p:spPr>
            <a:xfrm rot="10800000">
              <a:off x="3492229" y="7558391"/>
              <a:ext cx="1595336" cy="980461"/>
            </a:xfrm>
            <a:custGeom>
              <a:avLst/>
              <a:gdLst>
                <a:gd name="connsiteX0" fmla="*/ 1215958 w 2431915"/>
                <a:gd name="connsiteY0" fmla="*/ 442609 h 1770434"/>
                <a:gd name="connsiteX1" fmla="*/ 1215958 w 2431915"/>
                <a:gd name="connsiteY1" fmla="*/ 1770434 h 1770434"/>
                <a:gd name="connsiteX2" fmla="*/ 1215958 w 2431915"/>
                <a:gd name="connsiteY2" fmla="*/ 442609 h 1770434"/>
                <a:gd name="connsiteX0" fmla="*/ 1224822 w 2449644"/>
                <a:gd name="connsiteY0" fmla="*/ 393539 h 1867279"/>
                <a:gd name="connsiteX1" fmla="*/ 1224822 w 2449644"/>
                <a:gd name="connsiteY1" fmla="*/ 1867279 h 1867279"/>
                <a:gd name="connsiteX2" fmla="*/ 1224822 w 2449644"/>
                <a:gd name="connsiteY2" fmla="*/ 393539 h 1867279"/>
                <a:gd name="connsiteX0" fmla="*/ 1384468 w 2609290"/>
                <a:gd name="connsiteY0" fmla="*/ 393539 h 1867279"/>
                <a:gd name="connsiteX1" fmla="*/ 1384468 w 2609290"/>
                <a:gd name="connsiteY1" fmla="*/ 1867279 h 1867279"/>
                <a:gd name="connsiteX2" fmla="*/ 1384468 w 2609290"/>
                <a:gd name="connsiteY2" fmla="*/ 393539 h 1867279"/>
                <a:gd name="connsiteX0" fmla="*/ 1366090 w 2611173"/>
                <a:gd name="connsiteY0" fmla="*/ 363342 h 2021908"/>
                <a:gd name="connsiteX1" fmla="*/ 1395273 w 2611173"/>
                <a:gd name="connsiteY1" fmla="*/ 2021908 h 2021908"/>
                <a:gd name="connsiteX2" fmla="*/ 1366090 w 2611173"/>
                <a:gd name="connsiteY2" fmla="*/ 363342 h 2021908"/>
                <a:gd name="connsiteX0" fmla="*/ 1366090 w 2669938"/>
                <a:gd name="connsiteY0" fmla="*/ 266401 h 1924967"/>
                <a:gd name="connsiteX1" fmla="*/ 1395273 w 2669938"/>
                <a:gd name="connsiteY1" fmla="*/ 1924967 h 1924967"/>
                <a:gd name="connsiteX2" fmla="*/ 1366090 w 2669938"/>
                <a:gd name="connsiteY2" fmla="*/ 266401 h 1924967"/>
                <a:gd name="connsiteX0" fmla="*/ 1380840 w 2684688"/>
                <a:gd name="connsiteY0" fmla="*/ 184039 h 1842605"/>
                <a:gd name="connsiteX1" fmla="*/ 1410023 w 2684688"/>
                <a:gd name="connsiteY1" fmla="*/ 1842605 h 1842605"/>
                <a:gd name="connsiteX2" fmla="*/ 1380840 w 2684688"/>
                <a:gd name="connsiteY2" fmla="*/ 184039 h 1842605"/>
                <a:gd name="connsiteX0" fmla="*/ 1380842 w 2684690"/>
                <a:gd name="connsiteY0" fmla="*/ 178050 h 1836616"/>
                <a:gd name="connsiteX1" fmla="*/ 1410025 w 2684690"/>
                <a:gd name="connsiteY1" fmla="*/ 1836616 h 1836616"/>
                <a:gd name="connsiteX2" fmla="*/ 1380842 w 2684690"/>
                <a:gd name="connsiteY2" fmla="*/ 178050 h 1836616"/>
                <a:gd name="connsiteX0" fmla="*/ 1380841 w 2684690"/>
                <a:gd name="connsiteY0" fmla="*/ 221239 h 1555182"/>
                <a:gd name="connsiteX1" fmla="*/ 1410025 w 2684690"/>
                <a:gd name="connsiteY1" fmla="*/ 1555182 h 1555182"/>
                <a:gd name="connsiteX2" fmla="*/ 1380841 w 2684690"/>
                <a:gd name="connsiteY2" fmla="*/ 221239 h 155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84690" h="1555182">
                  <a:moveTo>
                    <a:pt x="1380841" y="221239"/>
                  </a:moveTo>
                  <a:cubicBezTo>
                    <a:pt x="2111225" y="-286222"/>
                    <a:pt x="3892604" y="227357"/>
                    <a:pt x="1410025" y="1555182"/>
                  </a:cubicBezTo>
                  <a:cubicBezTo>
                    <a:pt x="-1072556" y="285141"/>
                    <a:pt x="251621" y="-373771"/>
                    <a:pt x="1380841" y="2212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楕円 118">
              <a:extLst>
                <a:ext uri="{FF2B5EF4-FFF2-40B4-BE49-F238E27FC236}">
                  <a16:creationId xmlns:a16="http://schemas.microsoft.com/office/drawing/2014/main" id="{809D3021-8693-875F-5336-BCF3D5D63477}"/>
                </a:ext>
              </a:extLst>
            </p:cNvPr>
            <p:cNvSpPr/>
            <p:nvPr/>
          </p:nvSpPr>
          <p:spPr>
            <a:xfrm>
              <a:off x="4098655" y="7124262"/>
              <a:ext cx="350196" cy="3939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" name="楕円 119">
              <a:extLst>
                <a:ext uri="{FF2B5EF4-FFF2-40B4-BE49-F238E27FC236}">
                  <a16:creationId xmlns:a16="http://schemas.microsoft.com/office/drawing/2014/main" id="{78B8DE57-8D99-B92A-F8D1-CDE6A1875DC5}"/>
                </a:ext>
              </a:extLst>
            </p:cNvPr>
            <p:cNvSpPr/>
            <p:nvPr/>
          </p:nvSpPr>
          <p:spPr>
            <a:xfrm>
              <a:off x="4536949" y="7280157"/>
              <a:ext cx="350196" cy="4717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3" name="楕円 142">
              <a:extLst>
                <a:ext uri="{FF2B5EF4-FFF2-40B4-BE49-F238E27FC236}">
                  <a16:creationId xmlns:a16="http://schemas.microsoft.com/office/drawing/2014/main" id="{98FED64B-1D4B-1455-AD41-FA6D43FFDE76}"/>
                </a:ext>
              </a:extLst>
            </p:cNvPr>
            <p:cNvSpPr/>
            <p:nvPr/>
          </p:nvSpPr>
          <p:spPr>
            <a:xfrm>
              <a:off x="3630845" y="7239810"/>
              <a:ext cx="350196" cy="4717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4" name="楕円 143">
              <a:extLst>
                <a:ext uri="{FF2B5EF4-FFF2-40B4-BE49-F238E27FC236}">
                  <a16:creationId xmlns:a16="http://schemas.microsoft.com/office/drawing/2014/main" id="{15A9E129-1243-DC64-AD8A-3F092BB4FA43}"/>
                </a:ext>
              </a:extLst>
            </p:cNvPr>
            <p:cNvSpPr/>
            <p:nvPr/>
          </p:nvSpPr>
          <p:spPr>
            <a:xfrm>
              <a:off x="3317130" y="7611891"/>
              <a:ext cx="350196" cy="4717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5" name="楕円 144">
              <a:extLst>
                <a:ext uri="{FF2B5EF4-FFF2-40B4-BE49-F238E27FC236}">
                  <a16:creationId xmlns:a16="http://schemas.microsoft.com/office/drawing/2014/main" id="{263B5E96-9BC6-46F4-2F15-015E0D45006C}"/>
                </a:ext>
              </a:extLst>
            </p:cNvPr>
            <p:cNvSpPr/>
            <p:nvPr/>
          </p:nvSpPr>
          <p:spPr>
            <a:xfrm>
              <a:off x="4912466" y="7635908"/>
              <a:ext cx="350196" cy="4717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二等辺三角形 12">
              <a:extLst>
                <a:ext uri="{FF2B5EF4-FFF2-40B4-BE49-F238E27FC236}">
                  <a16:creationId xmlns:a16="http://schemas.microsoft.com/office/drawing/2014/main" id="{7022E2AE-3F91-BB8A-AB07-8677333BEC43}"/>
                </a:ext>
              </a:extLst>
            </p:cNvPr>
            <p:cNvSpPr/>
            <p:nvPr/>
          </p:nvSpPr>
          <p:spPr>
            <a:xfrm>
              <a:off x="4111443" y="6502109"/>
              <a:ext cx="236120" cy="534544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153870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3353 w 311093"/>
                <a:gd name="connsiteY0" fmla="*/ 660750 h 743343"/>
                <a:gd name="connsiteX1" fmla="*/ 157223 w 311093"/>
                <a:gd name="connsiteY1" fmla="*/ 0 h 743343"/>
                <a:gd name="connsiteX2" fmla="*/ 311093 w 311093"/>
                <a:gd name="connsiteY2" fmla="*/ 660750 h 743343"/>
                <a:gd name="connsiteX3" fmla="*/ 3353 w 311093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1093" h="743343">
                  <a:moveTo>
                    <a:pt x="3353" y="660750"/>
                  </a:moveTo>
                  <a:cubicBezTo>
                    <a:pt x="-22292" y="550625"/>
                    <a:pt x="105933" y="0"/>
                    <a:pt x="157223" y="0"/>
                  </a:cubicBezTo>
                  <a:lnTo>
                    <a:pt x="311093" y="660750"/>
                  </a:lnTo>
                  <a:cubicBezTo>
                    <a:pt x="285448" y="770875"/>
                    <a:pt x="28998" y="770875"/>
                    <a:pt x="3353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" name="二等辺三角形 13">
              <a:extLst>
                <a:ext uri="{FF2B5EF4-FFF2-40B4-BE49-F238E27FC236}">
                  <a16:creationId xmlns:a16="http://schemas.microsoft.com/office/drawing/2014/main" id="{5526254E-DB85-6C4A-4922-0A51868DB0C1}"/>
                </a:ext>
              </a:extLst>
            </p:cNvPr>
            <p:cNvSpPr/>
            <p:nvPr/>
          </p:nvSpPr>
          <p:spPr>
            <a:xfrm rot="21180473">
              <a:off x="4608433" y="6734780"/>
              <a:ext cx="236120" cy="471791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" name="二等辺三角形 13">
              <a:extLst>
                <a:ext uri="{FF2B5EF4-FFF2-40B4-BE49-F238E27FC236}">
                  <a16:creationId xmlns:a16="http://schemas.microsoft.com/office/drawing/2014/main" id="{E444AAE9-47A7-EF0F-7EA7-F5FA18B42EEA}"/>
                </a:ext>
              </a:extLst>
            </p:cNvPr>
            <p:cNvSpPr/>
            <p:nvPr/>
          </p:nvSpPr>
          <p:spPr>
            <a:xfrm rot="21087460">
              <a:off x="4970518" y="7122388"/>
              <a:ext cx="236120" cy="471791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0" name="二等辺三角形 13">
              <a:extLst>
                <a:ext uri="{FF2B5EF4-FFF2-40B4-BE49-F238E27FC236}">
                  <a16:creationId xmlns:a16="http://schemas.microsoft.com/office/drawing/2014/main" id="{8EBCA87B-C038-0A89-D7A2-7C878F40ED03}"/>
                </a:ext>
              </a:extLst>
            </p:cNvPr>
            <p:cNvSpPr/>
            <p:nvPr/>
          </p:nvSpPr>
          <p:spPr>
            <a:xfrm flipH="1">
              <a:off x="3628450" y="6739619"/>
              <a:ext cx="236119" cy="471790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1" name="二等辺三角形 13">
              <a:extLst>
                <a:ext uri="{FF2B5EF4-FFF2-40B4-BE49-F238E27FC236}">
                  <a16:creationId xmlns:a16="http://schemas.microsoft.com/office/drawing/2014/main" id="{A46EBA9B-CADA-AC4D-7323-E17EB590B46D}"/>
                </a:ext>
              </a:extLst>
            </p:cNvPr>
            <p:cNvSpPr/>
            <p:nvPr/>
          </p:nvSpPr>
          <p:spPr>
            <a:xfrm flipH="1">
              <a:off x="3306625" y="7111091"/>
              <a:ext cx="236119" cy="471790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2" name="グループ化 151">
            <a:extLst>
              <a:ext uri="{FF2B5EF4-FFF2-40B4-BE49-F238E27FC236}">
                <a16:creationId xmlns:a16="http://schemas.microsoft.com/office/drawing/2014/main" id="{38A86212-B6FC-7819-DBCF-A7FF0555D5E3}"/>
              </a:ext>
            </a:extLst>
          </p:cNvPr>
          <p:cNvGrpSpPr/>
          <p:nvPr/>
        </p:nvGrpSpPr>
        <p:grpSpPr>
          <a:xfrm>
            <a:off x="5164639" y="10726483"/>
            <a:ext cx="1349629" cy="1096762"/>
            <a:chOff x="1744723" y="8417110"/>
            <a:chExt cx="2000600" cy="1625767"/>
          </a:xfrm>
        </p:grpSpPr>
        <p:grpSp>
          <p:nvGrpSpPr>
            <p:cNvPr id="153" name="グループ化 152">
              <a:extLst>
                <a:ext uri="{FF2B5EF4-FFF2-40B4-BE49-F238E27FC236}">
                  <a16:creationId xmlns:a16="http://schemas.microsoft.com/office/drawing/2014/main" id="{D63B2F88-D3D6-4B61-74C8-2D020F564BFA}"/>
                </a:ext>
              </a:extLst>
            </p:cNvPr>
            <p:cNvGrpSpPr/>
            <p:nvPr/>
          </p:nvGrpSpPr>
          <p:grpSpPr>
            <a:xfrm>
              <a:off x="2973665" y="8606045"/>
              <a:ext cx="654321" cy="1436832"/>
              <a:chOff x="2552283" y="7887629"/>
              <a:chExt cx="1810828" cy="3976422"/>
            </a:xfrm>
          </p:grpSpPr>
          <p:sp>
            <p:nvSpPr>
              <p:cNvPr id="155" name="月 154">
                <a:extLst>
                  <a:ext uri="{FF2B5EF4-FFF2-40B4-BE49-F238E27FC236}">
                    <a16:creationId xmlns:a16="http://schemas.microsoft.com/office/drawing/2014/main" id="{B2553557-0394-51DD-7F93-0F2CB13A2432}"/>
                  </a:ext>
                </a:extLst>
              </p:cNvPr>
              <p:cNvSpPr/>
              <p:nvPr/>
            </p:nvSpPr>
            <p:spPr>
              <a:xfrm rot="14157476">
                <a:off x="3730651" y="7681495"/>
                <a:ext cx="198901" cy="611170"/>
              </a:xfrm>
              <a:prstGeom prst="moon">
                <a:avLst>
                  <a:gd name="adj" fmla="val 62130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8" name="四角形: 角を丸くする 157">
                <a:extLst>
                  <a:ext uri="{FF2B5EF4-FFF2-40B4-BE49-F238E27FC236}">
                    <a16:creationId xmlns:a16="http://schemas.microsoft.com/office/drawing/2014/main" id="{3D69430C-044D-FF01-EEB9-F1E929E34C9B}"/>
                  </a:ext>
                </a:extLst>
              </p:cNvPr>
              <p:cNvSpPr/>
              <p:nvPr/>
            </p:nvSpPr>
            <p:spPr>
              <a:xfrm>
                <a:off x="2742428" y="8970824"/>
                <a:ext cx="1171545" cy="2893227"/>
              </a:xfrm>
              <a:prstGeom prst="roundRect">
                <a:avLst>
                  <a:gd name="adj" fmla="val 14691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9" name="四角形: 角を丸くする 158">
                <a:extLst>
                  <a:ext uri="{FF2B5EF4-FFF2-40B4-BE49-F238E27FC236}">
                    <a16:creationId xmlns:a16="http://schemas.microsoft.com/office/drawing/2014/main" id="{BEFA41D1-70A5-48EA-54A9-B82A4797F68C}"/>
                  </a:ext>
                </a:extLst>
              </p:cNvPr>
              <p:cNvSpPr/>
              <p:nvPr/>
            </p:nvSpPr>
            <p:spPr>
              <a:xfrm>
                <a:off x="2940835" y="8822931"/>
                <a:ext cx="784366" cy="147893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0" name="フリーフォーム: 図形 159">
                <a:extLst>
                  <a:ext uri="{FF2B5EF4-FFF2-40B4-BE49-F238E27FC236}">
                    <a16:creationId xmlns:a16="http://schemas.microsoft.com/office/drawing/2014/main" id="{A8483A33-FF91-FC0F-11E8-08E637A17B97}"/>
                  </a:ext>
                </a:extLst>
              </p:cNvPr>
              <p:cNvSpPr/>
              <p:nvPr/>
            </p:nvSpPr>
            <p:spPr>
              <a:xfrm>
                <a:off x="2552283" y="8053008"/>
                <a:ext cx="1810828" cy="769923"/>
              </a:xfrm>
              <a:custGeom>
                <a:avLst/>
                <a:gdLst>
                  <a:gd name="connsiteX0" fmla="*/ 1451006 w 1810828"/>
                  <a:gd name="connsiteY0" fmla="*/ 68632 h 769923"/>
                  <a:gd name="connsiteX1" fmla="*/ 1181006 w 1810828"/>
                  <a:gd name="connsiteY1" fmla="*/ 338632 h 769923"/>
                  <a:gd name="connsiteX2" fmla="*/ 1451006 w 1810828"/>
                  <a:gd name="connsiteY2" fmla="*/ 608632 h 769923"/>
                  <a:gd name="connsiteX3" fmla="*/ 1721006 w 1810828"/>
                  <a:gd name="connsiteY3" fmla="*/ 338632 h 769923"/>
                  <a:gd name="connsiteX4" fmla="*/ 1451006 w 1810828"/>
                  <a:gd name="connsiteY4" fmla="*/ 68632 h 769923"/>
                  <a:gd name="connsiteX5" fmla="*/ 128323 w 1810828"/>
                  <a:gd name="connsiteY5" fmla="*/ 0 h 769923"/>
                  <a:gd name="connsiteX6" fmla="*/ 836792 w 1810828"/>
                  <a:gd name="connsiteY6" fmla="*/ 0 h 769923"/>
                  <a:gd name="connsiteX7" fmla="*/ 1091292 w 1810828"/>
                  <a:gd name="connsiteY7" fmla="*/ 0 h 769923"/>
                  <a:gd name="connsiteX8" fmla="*/ 1472309 w 1810828"/>
                  <a:gd name="connsiteY8" fmla="*/ 0 h 769923"/>
                  <a:gd name="connsiteX9" fmla="*/ 1810828 w 1810828"/>
                  <a:gd name="connsiteY9" fmla="*/ 338519 h 769923"/>
                  <a:gd name="connsiteX10" fmla="*/ 1810827 w 1810828"/>
                  <a:gd name="connsiteY10" fmla="*/ 338519 h 769923"/>
                  <a:gd name="connsiteX11" fmla="*/ 1472308 w 1810828"/>
                  <a:gd name="connsiteY11" fmla="*/ 677038 h 769923"/>
                  <a:gd name="connsiteX12" fmla="*/ 1212461 w 1810828"/>
                  <a:gd name="connsiteY12" fmla="*/ 677038 h 769923"/>
                  <a:gd name="connsiteX13" fmla="*/ 1209531 w 1810828"/>
                  <a:gd name="connsiteY13" fmla="*/ 691549 h 769923"/>
                  <a:gd name="connsiteX14" fmla="*/ 1091292 w 1810828"/>
                  <a:gd name="connsiteY14" fmla="*/ 769923 h 769923"/>
                  <a:gd name="connsiteX15" fmla="*/ 128323 w 1810828"/>
                  <a:gd name="connsiteY15" fmla="*/ 769923 h 769923"/>
                  <a:gd name="connsiteX16" fmla="*/ 0 w 1810828"/>
                  <a:gd name="connsiteY16" fmla="*/ 641600 h 769923"/>
                  <a:gd name="connsiteX17" fmla="*/ 0 w 1810828"/>
                  <a:gd name="connsiteY17" fmla="*/ 128323 h 769923"/>
                  <a:gd name="connsiteX18" fmla="*/ 128323 w 1810828"/>
                  <a:gd name="connsiteY18" fmla="*/ 0 h 769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10828" h="769923">
                    <a:moveTo>
                      <a:pt x="1451006" y="68632"/>
                    </a:moveTo>
                    <a:cubicBezTo>
                      <a:pt x="1301889" y="68632"/>
                      <a:pt x="1181006" y="189515"/>
                      <a:pt x="1181006" y="338632"/>
                    </a:cubicBezTo>
                    <a:cubicBezTo>
                      <a:pt x="1181006" y="487749"/>
                      <a:pt x="1301889" y="608632"/>
                      <a:pt x="1451006" y="608632"/>
                    </a:cubicBezTo>
                    <a:cubicBezTo>
                      <a:pt x="1600123" y="608632"/>
                      <a:pt x="1721006" y="487749"/>
                      <a:pt x="1721006" y="338632"/>
                    </a:cubicBezTo>
                    <a:cubicBezTo>
                      <a:pt x="1721006" y="189515"/>
                      <a:pt x="1600123" y="68632"/>
                      <a:pt x="1451006" y="68632"/>
                    </a:cubicBezTo>
                    <a:close/>
                    <a:moveTo>
                      <a:pt x="128323" y="0"/>
                    </a:moveTo>
                    <a:lnTo>
                      <a:pt x="836792" y="0"/>
                    </a:lnTo>
                    <a:lnTo>
                      <a:pt x="1091292" y="0"/>
                    </a:lnTo>
                    <a:lnTo>
                      <a:pt x="1472309" y="0"/>
                    </a:lnTo>
                    <a:cubicBezTo>
                      <a:pt x="1659268" y="0"/>
                      <a:pt x="1810828" y="151560"/>
                      <a:pt x="1810828" y="338519"/>
                    </a:cubicBezTo>
                    <a:lnTo>
                      <a:pt x="1810827" y="338519"/>
                    </a:lnTo>
                    <a:cubicBezTo>
                      <a:pt x="1810827" y="525478"/>
                      <a:pt x="1659267" y="677038"/>
                      <a:pt x="1472308" y="677038"/>
                    </a:cubicBezTo>
                    <a:lnTo>
                      <a:pt x="1212461" y="677038"/>
                    </a:lnTo>
                    <a:lnTo>
                      <a:pt x="1209531" y="691549"/>
                    </a:lnTo>
                    <a:cubicBezTo>
                      <a:pt x="1190050" y="737606"/>
                      <a:pt x="1144445" y="769923"/>
                      <a:pt x="1091292" y="769923"/>
                    </a:cubicBezTo>
                    <a:lnTo>
                      <a:pt x="128323" y="769923"/>
                    </a:lnTo>
                    <a:cubicBezTo>
                      <a:pt x="57452" y="769923"/>
                      <a:pt x="0" y="712471"/>
                      <a:pt x="0" y="641600"/>
                    </a:cubicBezTo>
                    <a:lnTo>
                      <a:pt x="0" y="128323"/>
                    </a:lnTo>
                    <a:cubicBezTo>
                      <a:pt x="0" y="57452"/>
                      <a:pt x="57452" y="0"/>
                      <a:pt x="128323" y="0"/>
                    </a:cubicBezTo>
                    <a:close/>
                  </a:path>
                </a:pathLst>
              </a:cu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54" name="台形 153">
              <a:extLst>
                <a:ext uri="{FF2B5EF4-FFF2-40B4-BE49-F238E27FC236}">
                  <a16:creationId xmlns:a16="http://schemas.microsoft.com/office/drawing/2014/main" id="{E3A89B51-A69A-FB78-F35F-CC53D71E9079}"/>
                </a:ext>
              </a:extLst>
            </p:cNvPr>
            <p:cNvSpPr/>
            <p:nvPr/>
          </p:nvSpPr>
          <p:spPr>
            <a:xfrm rot="5400000">
              <a:off x="2357229" y="7804604"/>
              <a:ext cx="775587" cy="2000600"/>
            </a:xfrm>
            <a:prstGeom prst="trapezoid">
              <a:avLst>
                <a:gd name="adj" fmla="val 45532"/>
              </a:avLst>
            </a:prstGeom>
            <a:solidFill>
              <a:srgbClr val="FF0000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AC51B2EF-B907-08C6-B829-DDEB3F18FEC6}"/>
              </a:ext>
            </a:extLst>
          </p:cNvPr>
          <p:cNvGrpSpPr/>
          <p:nvPr/>
        </p:nvGrpSpPr>
        <p:grpSpPr>
          <a:xfrm rot="19435626">
            <a:off x="6707912" y="10416102"/>
            <a:ext cx="618224" cy="874492"/>
            <a:chOff x="6670628" y="10547351"/>
            <a:chExt cx="618224" cy="874492"/>
          </a:xfrm>
        </p:grpSpPr>
        <p:grpSp>
          <p:nvGrpSpPr>
            <p:cNvPr id="163" name="グループ化 162">
              <a:extLst>
                <a:ext uri="{FF2B5EF4-FFF2-40B4-BE49-F238E27FC236}">
                  <a16:creationId xmlns:a16="http://schemas.microsoft.com/office/drawing/2014/main" id="{C886ADD3-4751-E73E-7488-B0F210330ED4}"/>
                </a:ext>
              </a:extLst>
            </p:cNvPr>
            <p:cNvGrpSpPr/>
            <p:nvPr/>
          </p:nvGrpSpPr>
          <p:grpSpPr>
            <a:xfrm>
              <a:off x="6780195" y="10547351"/>
              <a:ext cx="396939" cy="874492"/>
              <a:chOff x="9917049" y="5790185"/>
              <a:chExt cx="1359700" cy="2995545"/>
            </a:xfrm>
          </p:grpSpPr>
          <p:sp>
            <p:nvSpPr>
              <p:cNvPr id="167" name="フリーフォーム: 図形 166">
                <a:extLst>
                  <a:ext uri="{FF2B5EF4-FFF2-40B4-BE49-F238E27FC236}">
                    <a16:creationId xmlns:a16="http://schemas.microsoft.com/office/drawing/2014/main" id="{B9E23EDB-2449-9B6B-8FA5-57E06D8D7FA7}"/>
                  </a:ext>
                </a:extLst>
              </p:cNvPr>
              <p:cNvSpPr/>
              <p:nvPr/>
            </p:nvSpPr>
            <p:spPr>
              <a:xfrm>
                <a:off x="9917049" y="5790185"/>
                <a:ext cx="1359700" cy="2995545"/>
              </a:xfrm>
              <a:custGeom>
                <a:avLst/>
                <a:gdLst>
                  <a:gd name="connsiteX0" fmla="*/ 674338 w 1359700"/>
                  <a:gd name="connsiteY0" fmla="*/ 126042 h 2995545"/>
                  <a:gd name="connsiteX1" fmla="*/ 418827 w 1359700"/>
                  <a:gd name="connsiteY1" fmla="*/ 381553 h 2995545"/>
                  <a:gd name="connsiteX2" fmla="*/ 493664 w 1359700"/>
                  <a:gd name="connsiteY2" fmla="*/ 562226 h 2995545"/>
                  <a:gd name="connsiteX3" fmla="*/ 503167 w 1359700"/>
                  <a:gd name="connsiteY3" fmla="*/ 568634 h 2995545"/>
                  <a:gd name="connsiteX4" fmla="*/ 541818 w 1359700"/>
                  <a:gd name="connsiteY4" fmla="*/ 552624 h 2995545"/>
                  <a:gd name="connsiteX5" fmla="*/ 806858 w 1359700"/>
                  <a:gd name="connsiteY5" fmla="*/ 552624 h 2995545"/>
                  <a:gd name="connsiteX6" fmla="*/ 845509 w 1359700"/>
                  <a:gd name="connsiteY6" fmla="*/ 568634 h 2995545"/>
                  <a:gd name="connsiteX7" fmla="*/ 855012 w 1359700"/>
                  <a:gd name="connsiteY7" fmla="*/ 562226 h 2995545"/>
                  <a:gd name="connsiteX8" fmla="*/ 929849 w 1359700"/>
                  <a:gd name="connsiteY8" fmla="*/ 381553 h 2995545"/>
                  <a:gd name="connsiteX9" fmla="*/ 674338 w 1359700"/>
                  <a:gd name="connsiteY9" fmla="*/ 126042 h 2995545"/>
                  <a:gd name="connsiteX10" fmla="*/ 674338 w 1359700"/>
                  <a:gd name="connsiteY10" fmla="*/ 0 h 2995545"/>
                  <a:gd name="connsiteX11" fmla="*/ 1055891 w 1359700"/>
                  <a:gd name="connsiteY11" fmla="*/ 381553 h 2995545"/>
                  <a:gd name="connsiteX12" fmla="*/ 887668 w 1359700"/>
                  <a:gd name="connsiteY12" fmla="*/ 697943 h 2995545"/>
                  <a:gd name="connsiteX13" fmla="*/ 873120 w 1359700"/>
                  <a:gd name="connsiteY13" fmla="*/ 705839 h 2995545"/>
                  <a:gd name="connsiteX14" fmla="*/ 873120 w 1359700"/>
                  <a:gd name="connsiteY14" fmla="*/ 1546536 h 2995545"/>
                  <a:gd name="connsiteX15" fmla="*/ 870012 w 1359700"/>
                  <a:gd name="connsiteY15" fmla="*/ 1561933 h 2995545"/>
                  <a:gd name="connsiteX16" fmla="*/ 883332 w 1359700"/>
                  <a:gd name="connsiteY16" fmla="*/ 1565116 h 2995545"/>
                  <a:gd name="connsiteX17" fmla="*/ 1311227 w 1359700"/>
                  <a:gd name="connsiteY17" fmla="*/ 1970695 h 2995545"/>
                  <a:gd name="connsiteX18" fmla="*/ 1162925 w 1359700"/>
                  <a:gd name="connsiteY18" fmla="*/ 2717558 h 2995545"/>
                  <a:gd name="connsiteX19" fmla="*/ 735803 w 1359700"/>
                  <a:gd name="connsiteY19" fmla="*/ 2715797 h 2995545"/>
                  <a:gd name="connsiteX20" fmla="*/ 735803 w 1359700"/>
                  <a:gd name="connsiteY20" fmla="*/ 2776675 h 2995545"/>
                  <a:gd name="connsiteX21" fmla="*/ 758581 w 1359700"/>
                  <a:gd name="connsiteY21" fmla="*/ 2792032 h 2995545"/>
                  <a:gd name="connsiteX22" fmla="*/ 793498 w 1359700"/>
                  <a:gd name="connsiteY22" fmla="*/ 2876330 h 2995545"/>
                  <a:gd name="connsiteX23" fmla="*/ 674283 w 1359700"/>
                  <a:gd name="connsiteY23" fmla="*/ 2995545 h 2995545"/>
                  <a:gd name="connsiteX24" fmla="*/ 555068 w 1359700"/>
                  <a:gd name="connsiteY24" fmla="*/ 2876330 h 2995545"/>
                  <a:gd name="connsiteX25" fmla="*/ 589985 w 1359700"/>
                  <a:gd name="connsiteY25" fmla="*/ 2792032 h 2995545"/>
                  <a:gd name="connsiteX26" fmla="*/ 612760 w 1359700"/>
                  <a:gd name="connsiteY26" fmla="*/ 2776677 h 2995545"/>
                  <a:gd name="connsiteX27" fmla="*/ 612760 w 1359700"/>
                  <a:gd name="connsiteY27" fmla="*/ 2715290 h 2995545"/>
                  <a:gd name="connsiteX28" fmla="*/ 192934 w 1359700"/>
                  <a:gd name="connsiteY28" fmla="*/ 2713559 h 2995545"/>
                  <a:gd name="connsiteX29" fmla="*/ 50493 w 1359700"/>
                  <a:gd name="connsiteY29" fmla="*/ 1965579 h 2995545"/>
                  <a:gd name="connsiteX30" fmla="*/ 388453 w 1359700"/>
                  <a:gd name="connsiteY30" fmla="*/ 1600364 h 2995545"/>
                  <a:gd name="connsiteX31" fmla="*/ 479169 w 1359700"/>
                  <a:gd name="connsiteY31" fmla="*/ 1564430 h 2995545"/>
                  <a:gd name="connsiteX32" fmla="*/ 475556 w 1359700"/>
                  <a:gd name="connsiteY32" fmla="*/ 1546536 h 2995545"/>
                  <a:gd name="connsiteX33" fmla="*/ 475556 w 1359700"/>
                  <a:gd name="connsiteY33" fmla="*/ 705839 h 2995545"/>
                  <a:gd name="connsiteX34" fmla="*/ 461008 w 1359700"/>
                  <a:gd name="connsiteY34" fmla="*/ 697943 h 2995545"/>
                  <a:gd name="connsiteX35" fmla="*/ 292785 w 1359700"/>
                  <a:gd name="connsiteY35" fmla="*/ 381553 h 2995545"/>
                  <a:gd name="connsiteX36" fmla="*/ 674338 w 1359700"/>
                  <a:gd name="connsiteY36" fmla="*/ 0 h 29955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359700" h="2995545">
                    <a:moveTo>
                      <a:pt x="674338" y="126042"/>
                    </a:moveTo>
                    <a:cubicBezTo>
                      <a:pt x="533223" y="126042"/>
                      <a:pt x="418827" y="240438"/>
                      <a:pt x="418827" y="381553"/>
                    </a:cubicBezTo>
                    <a:cubicBezTo>
                      <a:pt x="418827" y="452110"/>
                      <a:pt x="447426" y="515988"/>
                      <a:pt x="493664" y="562226"/>
                    </a:cubicBezTo>
                    <a:lnTo>
                      <a:pt x="503167" y="568634"/>
                    </a:lnTo>
                    <a:lnTo>
                      <a:pt x="541818" y="552624"/>
                    </a:lnTo>
                    <a:lnTo>
                      <a:pt x="806858" y="552624"/>
                    </a:lnTo>
                    <a:lnTo>
                      <a:pt x="845509" y="568634"/>
                    </a:lnTo>
                    <a:lnTo>
                      <a:pt x="855012" y="562226"/>
                    </a:lnTo>
                    <a:cubicBezTo>
                      <a:pt x="901250" y="515988"/>
                      <a:pt x="929849" y="452110"/>
                      <a:pt x="929849" y="381553"/>
                    </a:cubicBezTo>
                    <a:cubicBezTo>
                      <a:pt x="929849" y="240438"/>
                      <a:pt x="815453" y="126042"/>
                      <a:pt x="674338" y="126042"/>
                    </a:cubicBezTo>
                    <a:close/>
                    <a:moveTo>
                      <a:pt x="674338" y="0"/>
                    </a:moveTo>
                    <a:cubicBezTo>
                      <a:pt x="885064" y="0"/>
                      <a:pt x="1055891" y="170827"/>
                      <a:pt x="1055891" y="381553"/>
                    </a:cubicBezTo>
                    <a:cubicBezTo>
                      <a:pt x="1055891" y="513257"/>
                      <a:pt x="989162" y="629375"/>
                      <a:pt x="887668" y="697943"/>
                    </a:cubicBezTo>
                    <a:lnTo>
                      <a:pt x="873120" y="705839"/>
                    </a:lnTo>
                    <a:lnTo>
                      <a:pt x="873120" y="1546536"/>
                    </a:lnTo>
                    <a:lnTo>
                      <a:pt x="870012" y="1561933"/>
                    </a:lnTo>
                    <a:lnTo>
                      <a:pt x="883332" y="1565116"/>
                    </a:lnTo>
                    <a:cubicBezTo>
                      <a:pt x="1075007" y="1626618"/>
                      <a:pt x="1234164" y="1773310"/>
                      <a:pt x="1311227" y="1970695"/>
                    </a:cubicBezTo>
                    <a:cubicBezTo>
                      <a:pt x="1411546" y="2227644"/>
                      <a:pt x="1353303" y="2520963"/>
                      <a:pt x="1162925" y="2717558"/>
                    </a:cubicBezTo>
                    <a:lnTo>
                      <a:pt x="735803" y="2715797"/>
                    </a:lnTo>
                    <a:lnTo>
                      <a:pt x="735803" y="2776675"/>
                    </a:lnTo>
                    <a:lnTo>
                      <a:pt x="758581" y="2792032"/>
                    </a:lnTo>
                    <a:cubicBezTo>
                      <a:pt x="780155" y="2813606"/>
                      <a:pt x="793498" y="2843410"/>
                      <a:pt x="793498" y="2876330"/>
                    </a:cubicBezTo>
                    <a:cubicBezTo>
                      <a:pt x="793498" y="2942171"/>
                      <a:pt x="740124" y="2995545"/>
                      <a:pt x="674283" y="2995545"/>
                    </a:cubicBezTo>
                    <a:cubicBezTo>
                      <a:pt x="608442" y="2995545"/>
                      <a:pt x="555068" y="2942171"/>
                      <a:pt x="555068" y="2876330"/>
                    </a:cubicBezTo>
                    <a:cubicBezTo>
                      <a:pt x="555068" y="2843410"/>
                      <a:pt x="568411" y="2813606"/>
                      <a:pt x="589985" y="2792032"/>
                    </a:cubicBezTo>
                    <a:lnTo>
                      <a:pt x="612760" y="2776677"/>
                    </a:lnTo>
                    <a:lnTo>
                      <a:pt x="612760" y="2715290"/>
                    </a:lnTo>
                    <a:lnTo>
                      <a:pt x="192934" y="2713559"/>
                    </a:lnTo>
                    <a:cubicBezTo>
                      <a:pt x="4134" y="2515423"/>
                      <a:pt x="-51806" y="2221676"/>
                      <a:pt x="50493" y="1965579"/>
                    </a:cubicBezTo>
                    <a:cubicBezTo>
                      <a:pt x="116005" y="1801573"/>
                      <a:pt x="238282" y="1673254"/>
                      <a:pt x="388453" y="1600364"/>
                    </a:cubicBezTo>
                    <a:lnTo>
                      <a:pt x="479169" y="1564430"/>
                    </a:lnTo>
                    <a:lnTo>
                      <a:pt x="475556" y="1546536"/>
                    </a:lnTo>
                    <a:lnTo>
                      <a:pt x="475556" y="705839"/>
                    </a:lnTo>
                    <a:lnTo>
                      <a:pt x="461008" y="697943"/>
                    </a:lnTo>
                    <a:cubicBezTo>
                      <a:pt x="359514" y="629375"/>
                      <a:pt x="292785" y="513257"/>
                      <a:pt x="292785" y="381553"/>
                    </a:cubicBezTo>
                    <a:cubicBezTo>
                      <a:pt x="292785" y="170827"/>
                      <a:pt x="463612" y="0"/>
                      <a:pt x="674338" y="0"/>
                    </a:cubicBezTo>
                    <a:close/>
                  </a:path>
                </a:pathLst>
              </a:custGeom>
              <a:ln>
                <a:solidFill>
                  <a:schemeClr val="bg1"/>
                </a:solidFill>
              </a:ln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8" name="楕円 167">
                <a:extLst>
                  <a:ext uri="{FF2B5EF4-FFF2-40B4-BE49-F238E27FC236}">
                    <a16:creationId xmlns:a16="http://schemas.microsoft.com/office/drawing/2014/main" id="{ABFA5E21-5716-8B41-10D3-941530C46D74}"/>
                  </a:ext>
                </a:extLst>
              </p:cNvPr>
              <p:cNvSpPr/>
              <p:nvPr/>
            </p:nvSpPr>
            <p:spPr>
              <a:xfrm>
                <a:off x="10493916" y="6664358"/>
                <a:ext cx="205966" cy="205966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65" name="月 164">
              <a:extLst>
                <a:ext uri="{FF2B5EF4-FFF2-40B4-BE49-F238E27FC236}">
                  <a16:creationId xmlns:a16="http://schemas.microsoft.com/office/drawing/2014/main" id="{A5DE98A1-ABF3-F7CA-D11D-80FB2B954DA0}"/>
                </a:ext>
              </a:extLst>
            </p:cNvPr>
            <p:cNvSpPr/>
            <p:nvPr/>
          </p:nvSpPr>
          <p:spPr>
            <a:xfrm>
              <a:off x="6670628" y="11130631"/>
              <a:ext cx="69850" cy="188488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6" name="月 165">
              <a:extLst>
                <a:ext uri="{FF2B5EF4-FFF2-40B4-BE49-F238E27FC236}">
                  <a16:creationId xmlns:a16="http://schemas.microsoft.com/office/drawing/2014/main" id="{244274B4-7C06-9E6D-B74B-787E0600CAD0}"/>
                </a:ext>
              </a:extLst>
            </p:cNvPr>
            <p:cNvSpPr/>
            <p:nvPr/>
          </p:nvSpPr>
          <p:spPr>
            <a:xfrm rot="10800000">
              <a:off x="7219002" y="11130631"/>
              <a:ext cx="69850" cy="188488"/>
            </a:xfrm>
            <a:prstGeom prst="moon">
              <a:avLst/>
            </a:prstGeom>
            <a:ln>
              <a:noFill/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21238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F633FEA-6225-1A36-9860-76A66933A67B}"/>
              </a:ext>
            </a:extLst>
          </p:cNvPr>
          <p:cNvSpPr/>
          <p:nvPr/>
        </p:nvSpPr>
        <p:spPr>
          <a:xfrm>
            <a:off x="0" y="10229121"/>
            <a:ext cx="9601200" cy="2572479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9E7D3F5C-0397-47A9-9195-28CA06808369}"/>
              </a:ext>
            </a:extLst>
          </p:cNvPr>
          <p:cNvGrpSpPr/>
          <p:nvPr/>
        </p:nvGrpSpPr>
        <p:grpSpPr>
          <a:xfrm flipH="1">
            <a:off x="761795" y="4795440"/>
            <a:ext cx="1284934" cy="1815704"/>
            <a:chOff x="1386348" y="3497373"/>
            <a:chExt cx="2606618" cy="3683336"/>
          </a:xfrm>
        </p:grpSpPr>
        <p:sp>
          <p:nvSpPr>
            <p:cNvPr id="10" name="円/楕円 12">
              <a:extLst>
                <a:ext uri="{FF2B5EF4-FFF2-40B4-BE49-F238E27FC236}">
                  <a16:creationId xmlns:a16="http://schemas.microsoft.com/office/drawing/2014/main" id="{E6664E77-4013-4BA7-9DDA-B5F884B3C6BD}"/>
                </a:ext>
              </a:extLst>
            </p:cNvPr>
            <p:cNvSpPr/>
            <p:nvPr/>
          </p:nvSpPr>
          <p:spPr>
            <a:xfrm>
              <a:off x="2622921" y="3497373"/>
              <a:ext cx="782299" cy="782301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フリーフォーム 13">
              <a:extLst>
                <a:ext uri="{FF2B5EF4-FFF2-40B4-BE49-F238E27FC236}">
                  <a16:creationId xmlns:a16="http://schemas.microsoft.com/office/drawing/2014/main" id="{60CF4BE3-88EE-489D-9CFF-9E8D75C4CAC7}"/>
                </a:ext>
              </a:extLst>
            </p:cNvPr>
            <p:cNvSpPr/>
            <p:nvPr/>
          </p:nvSpPr>
          <p:spPr>
            <a:xfrm>
              <a:off x="3113913" y="4224499"/>
              <a:ext cx="601394" cy="2505590"/>
            </a:xfrm>
            <a:custGeom>
              <a:avLst/>
              <a:gdLst>
                <a:gd name="connsiteX0" fmla="*/ 161 w 344405"/>
                <a:gd name="connsiteY0" fmla="*/ 0 h 1549101"/>
                <a:gd name="connsiteX1" fmla="*/ 53949 w 344405"/>
                <a:gd name="connsiteY1" fmla="*/ 376518 h 1549101"/>
                <a:gd name="connsiteX2" fmla="*/ 161 w 344405"/>
                <a:gd name="connsiteY2" fmla="*/ 806823 h 1549101"/>
                <a:gd name="connsiteX3" fmla="*/ 75464 w 344405"/>
                <a:gd name="connsiteY3" fmla="*/ 1312433 h 1549101"/>
                <a:gd name="connsiteX4" fmla="*/ 344405 w 344405"/>
                <a:gd name="connsiteY4" fmla="*/ 1549101 h 1549101"/>
                <a:gd name="connsiteX0" fmla="*/ 765 w 345009"/>
                <a:gd name="connsiteY0" fmla="*/ 0 h 1549101"/>
                <a:gd name="connsiteX1" fmla="*/ 54553 w 345009"/>
                <a:gd name="connsiteY1" fmla="*/ 376518 h 1549101"/>
                <a:gd name="connsiteX2" fmla="*/ 765 w 345009"/>
                <a:gd name="connsiteY2" fmla="*/ 806823 h 1549101"/>
                <a:gd name="connsiteX3" fmla="*/ 49713 w 345009"/>
                <a:gd name="connsiteY3" fmla="*/ 1318096 h 1549101"/>
                <a:gd name="connsiteX4" fmla="*/ 345009 w 345009"/>
                <a:gd name="connsiteY4" fmla="*/ 1549101 h 1549101"/>
                <a:gd name="connsiteX0" fmla="*/ 765 w 339738"/>
                <a:gd name="connsiteY0" fmla="*/ 0 h 1520785"/>
                <a:gd name="connsiteX1" fmla="*/ 54553 w 339738"/>
                <a:gd name="connsiteY1" fmla="*/ 376518 h 1520785"/>
                <a:gd name="connsiteX2" fmla="*/ 765 w 339738"/>
                <a:gd name="connsiteY2" fmla="*/ 806823 h 1520785"/>
                <a:gd name="connsiteX3" fmla="*/ 49713 w 339738"/>
                <a:gd name="connsiteY3" fmla="*/ 1318096 h 1520785"/>
                <a:gd name="connsiteX4" fmla="*/ 339738 w 339738"/>
                <a:gd name="connsiteY4" fmla="*/ 1520785 h 1520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738" h="1520785">
                  <a:moveTo>
                    <a:pt x="765" y="0"/>
                  </a:moveTo>
                  <a:cubicBezTo>
                    <a:pt x="27659" y="121024"/>
                    <a:pt x="54553" y="242048"/>
                    <a:pt x="54553" y="376518"/>
                  </a:cubicBezTo>
                  <a:cubicBezTo>
                    <a:pt x="54553" y="510988"/>
                    <a:pt x="1572" y="649893"/>
                    <a:pt x="765" y="806823"/>
                  </a:cubicBezTo>
                  <a:cubicBezTo>
                    <a:pt x="-42" y="963753"/>
                    <a:pt x="-7661" y="1194383"/>
                    <a:pt x="49713" y="1318096"/>
                  </a:cubicBezTo>
                  <a:cubicBezTo>
                    <a:pt x="107087" y="1441809"/>
                    <a:pt x="233954" y="1464307"/>
                    <a:pt x="339738" y="1520785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フリーフォーム 15">
              <a:extLst>
                <a:ext uri="{FF2B5EF4-FFF2-40B4-BE49-F238E27FC236}">
                  <a16:creationId xmlns:a16="http://schemas.microsoft.com/office/drawing/2014/main" id="{CC61A334-BE36-4D14-9C11-3EEA74A30A14}"/>
                </a:ext>
              </a:extLst>
            </p:cNvPr>
            <p:cNvSpPr/>
            <p:nvPr/>
          </p:nvSpPr>
          <p:spPr>
            <a:xfrm>
              <a:off x="2316625" y="5591925"/>
              <a:ext cx="788283" cy="1342941"/>
            </a:xfrm>
            <a:custGeom>
              <a:avLst/>
              <a:gdLst>
                <a:gd name="connsiteX0" fmla="*/ 386862 w 386862"/>
                <a:gd name="connsiteY0" fmla="*/ 0 h 758650"/>
                <a:gd name="connsiteX1" fmla="*/ 0 w 386862"/>
                <a:gd name="connsiteY1" fmla="*/ 386861 h 758650"/>
                <a:gd name="connsiteX2" fmla="*/ 30145 w 386862"/>
                <a:gd name="connsiteY2" fmla="*/ 758650 h 758650"/>
                <a:gd name="connsiteX0" fmla="*/ 408724 w 408724"/>
                <a:gd name="connsiteY0" fmla="*/ 0 h 758650"/>
                <a:gd name="connsiteX1" fmla="*/ 21862 w 408724"/>
                <a:gd name="connsiteY1" fmla="*/ 386861 h 758650"/>
                <a:gd name="connsiteX2" fmla="*/ 52007 w 408724"/>
                <a:gd name="connsiteY2" fmla="*/ 758650 h 758650"/>
                <a:gd name="connsiteX0" fmla="*/ 422056 w 422056"/>
                <a:gd name="connsiteY0" fmla="*/ 0 h 758650"/>
                <a:gd name="connsiteX1" fmla="*/ 19381 w 422056"/>
                <a:gd name="connsiteY1" fmla="*/ 276170 h 758650"/>
                <a:gd name="connsiteX2" fmla="*/ 65339 w 422056"/>
                <a:gd name="connsiteY2" fmla="*/ 758650 h 758650"/>
                <a:gd name="connsiteX0" fmla="*/ 445314 w 445314"/>
                <a:gd name="connsiteY0" fmla="*/ 0 h 758650"/>
                <a:gd name="connsiteX1" fmla="*/ 16284 w 445314"/>
                <a:gd name="connsiteY1" fmla="*/ 365777 h 758650"/>
                <a:gd name="connsiteX2" fmla="*/ 88597 w 445314"/>
                <a:gd name="connsiteY2" fmla="*/ 758650 h 75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5314" h="758650">
                  <a:moveTo>
                    <a:pt x="445314" y="0"/>
                  </a:moveTo>
                  <a:cubicBezTo>
                    <a:pt x="316360" y="128954"/>
                    <a:pt x="75737" y="239335"/>
                    <a:pt x="16284" y="365777"/>
                  </a:cubicBezTo>
                  <a:cubicBezTo>
                    <a:pt x="-43169" y="492219"/>
                    <a:pt x="78549" y="634720"/>
                    <a:pt x="88597" y="758650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 16">
              <a:extLst>
                <a:ext uri="{FF2B5EF4-FFF2-40B4-BE49-F238E27FC236}">
                  <a16:creationId xmlns:a16="http://schemas.microsoft.com/office/drawing/2014/main" id="{A9928F0C-BDB4-421E-B94F-16D1B5416AA3}"/>
                </a:ext>
              </a:extLst>
            </p:cNvPr>
            <p:cNvSpPr/>
            <p:nvPr/>
          </p:nvSpPr>
          <p:spPr>
            <a:xfrm>
              <a:off x="2200225" y="4474966"/>
              <a:ext cx="1204995" cy="974662"/>
            </a:xfrm>
            <a:custGeom>
              <a:avLst/>
              <a:gdLst>
                <a:gd name="connsiteX0" fmla="*/ 0 w 902090"/>
                <a:gd name="connsiteY0" fmla="*/ 0 h 939521"/>
                <a:gd name="connsiteX1" fmla="*/ 271306 w 902090"/>
                <a:gd name="connsiteY1" fmla="*/ 246185 h 939521"/>
                <a:gd name="connsiteX2" fmla="*/ 778747 w 902090"/>
                <a:gd name="connsiteY2" fmla="*/ 401934 h 939521"/>
                <a:gd name="connsiteX3" fmla="*/ 889279 w 902090"/>
                <a:gd name="connsiteY3" fmla="*/ 768699 h 939521"/>
                <a:gd name="connsiteX4" fmla="*/ 557684 w 902090"/>
                <a:gd name="connsiteY4" fmla="*/ 939521 h 939521"/>
                <a:gd name="connsiteX0" fmla="*/ 0 w 950938"/>
                <a:gd name="connsiteY0" fmla="*/ 55152 h 694606"/>
                <a:gd name="connsiteX1" fmla="*/ 320154 w 950938"/>
                <a:gd name="connsiteY1" fmla="*/ 1270 h 694606"/>
                <a:gd name="connsiteX2" fmla="*/ 827595 w 950938"/>
                <a:gd name="connsiteY2" fmla="*/ 157019 h 694606"/>
                <a:gd name="connsiteX3" fmla="*/ 938127 w 950938"/>
                <a:gd name="connsiteY3" fmla="*/ 523784 h 694606"/>
                <a:gd name="connsiteX4" fmla="*/ 606532 w 950938"/>
                <a:gd name="connsiteY4" fmla="*/ 694606 h 694606"/>
                <a:gd name="connsiteX0" fmla="*/ 0 w 952028"/>
                <a:gd name="connsiteY0" fmla="*/ 0 h 639454"/>
                <a:gd name="connsiteX1" fmla="*/ 271306 w 952028"/>
                <a:gd name="connsiteY1" fmla="*/ 155467 h 639454"/>
                <a:gd name="connsiteX2" fmla="*/ 827595 w 952028"/>
                <a:gd name="connsiteY2" fmla="*/ 101867 h 639454"/>
                <a:gd name="connsiteX3" fmla="*/ 938127 w 952028"/>
                <a:gd name="connsiteY3" fmla="*/ 468632 h 639454"/>
                <a:gd name="connsiteX4" fmla="*/ 606532 w 952028"/>
                <a:gd name="connsiteY4" fmla="*/ 639454 h 639454"/>
                <a:gd name="connsiteX0" fmla="*/ 0 w 680722"/>
                <a:gd name="connsiteY0" fmla="*/ 66616 h 550603"/>
                <a:gd name="connsiteX1" fmla="*/ 556289 w 680722"/>
                <a:gd name="connsiteY1" fmla="*/ 13016 h 550603"/>
                <a:gd name="connsiteX2" fmla="*/ 666821 w 680722"/>
                <a:gd name="connsiteY2" fmla="*/ 379781 h 550603"/>
                <a:gd name="connsiteX3" fmla="*/ 335226 w 680722"/>
                <a:gd name="connsiteY3" fmla="*/ 550603 h 550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0722" h="550603">
                  <a:moveTo>
                    <a:pt x="0" y="66616"/>
                  </a:moveTo>
                  <a:cubicBezTo>
                    <a:pt x="137932" y="83594"/>
                    <a:pt x="445152" y="-39178"/>
                    <a:pt x="556289" y="13016"/>
                  </a:cubicBezTo>
                  <a:cubicBezTo>
                    <a:pt x="667426" y="65210"/>
                    <a:pt x="703665" y="290183"/>
                    <a:pt x="666821" y="379781"/>
                  </a:cubicBezTo>
                  <a:cubicBezTo>
                    <a:pt x="629977" y="469379"/>
                    <a:pt x="392167" y="522970"/>
                    <a:pt x="335226" y="550603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角丸四角形 6">
              <a:extLst>
                <a:ext uri="{FF2B5EF4-FFF2-40B4-BE49-F238E27FC236}">
                  <a16:creationId xmlns:a16="http://schemas.microsoft.com/office/drawing/2014/main" id="{3D5EE74F-631C-4CBC-B607-07DE39C4F9B8}"/>
                </a:ext>
              </a:extLst>
            </p:cNvPr>
            <p:cNvSpPr/>
            <p:nvPr/>
          </p:nvSpPr>
          <p:spPr>
            <a:xfrm rot="21370154">
              <a:off x="2159283" y="6793735"/>
              <a:ext cx="521627" cy="386974"/>
            </a:xfrm>
            <a:custGeom>
              <a:avLst/>
              <a:gdLst/>
              <a:ahLst/>
              <a:cxnLst/>
              <a:rect l="l" t="t" r="r" b="b"/>
              <a:pathLst>
                <a:path w="288032" h="218608">
                  <a:moveTo>
                    <a:pt x="83808" y="0"/>
                  </a:moveTo>
                  <a:lnTo>
                    <a:pt x="251826" y="0"/>
                  </a:lnTo>
                  <a:cubicBezTo>
                    <a:pt x="265082" y="0"/>
                    <a:pt x="275829" y="10747"/>
                    <a:pt x="275829" y="24003"/>
                  </a:cubicBezTo>
                  <a:lnTo>
                    <a:pt x="275829" y="117915"/>
                  </a:lnTo>
                  <a:cubicBezTo>
                    <a:pt x="283743" y="126586"/>
                    <a:pt x="288032" y="136343"/>
                    <a:pt x="288032" y="146600"/>
                  </a:cubicBezTo>
                  <a:cubicBezTo>
                    <a:pt x="288032" y="186369"/>
                    <a:pt x="223554" y="218608"/>
                    <a:pt x="144016" y="218608"/>
                  </a:cubicBezTo>
                  <a:cubicBezTo>
                    <a:pt x="64478" y="218608"/>
                    <a:pt x="0" y="186369"/>
                    <a:pt x="0" y="146600"/>
                  </a:cubicBezTo>
                  <a:cubicBezTo>
                    <a:pt x="0" y="122663"/>
                    <a:pt x="23359" y="101454"/>
                    <a:pt x="59805" y="89742"/>
                  </a:cubicBezTo>
                  <a:lnTo>
                    <a:pt x="59805" y="24003"/>
                  </a:lnTo>
                  <a:cubicBezTo>
                    <a:pt x="59805" y="10747"/>
                    <a:pt x="70552" y="0"/>
                    <a:pt x="83808" y="0"/>
                  </a:cubicBezTo>
                  <a:close/>
                </a:path>
              </a:pathLst>
            </a:cu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6">
              <a:extLst>
                <a:ext uri="{FF2B5EF4-FFF2-40B4-BE49-F238E27FC236}">
                  <a16:creationId xmlns:a16="http://schemas.microsoft.com/office/drawing/2014/main" id="{F7F51EC1-547E-4C72-B0CF-A100ED6A7C12}"/>
                </a:ext>
              </a:extLst>
            </p:cNvPr>
            <p:cNvSpPr/>
            <p:nvPr/>
          </p:nvSpPr>
          <p:spPr>
            <a:xfrm rot="18019664">
              <a:off x="3538665" y="6681392"/>
              <a:ext cx="521627" cy="386974"/>
            </a:xfrm>
            <a:custGeom>
              <a:avLst/>
              <a:gdLst/>
              <a:ahLst/>
              <a:cxnLst/>
              <a:rect l="l" t="t" r="r" b="b"/>
              <a:pathLst>
                <a:path w="288032" h="218608">
                  <a:moveTo>
                    <a:pt x="83808" y="0"/>
                  </a:moveTo>
                  <a:lnTo>
                    <a:pt x="251826" y="0"/>
                  </a:lnTo>
                  <a:cubicBezTo>
                    <a:pt x="265082" y="0"/>
                    <a:pt x="275829" y="10747"/>
                    <a:pt x="275829" y="24003"/>
                  </a:cubicBezTo>
                  <a:lnTo>
                    <a:pt x="275829" y="117915"/>
                  </a:lnTo>
                  <a:cubicBezTo>
                    <a:pt x="283743" y="126586"/>
                    <a:pt x="288032" y="136343"/>
                    <a:pt x="288032" y="146600"/>
                  </a:cubicBezTo>
                  <a:cubicBezTo>
                    <a:pt x="288032" y="186369"/>
                    <a:pt x="223554" y="218608"/>
                    <a:pt x="144016" y="218608"/>
                  </a:cubicBezTo>
                  <a:cubicBezTo>
                    <a:pt x="64478" y="218608"/>
                    <a:pt x="0" y="186369"/>
                    <a:pt x="0" y="146600"/>
                  </a:cubicBezTo>
                  <a:cubicBezTo>
                    <a:pt x="0" y="122663"/>
                    <a:pt x="23359" y="101454"/>
                    <a:pt x="59805" y="89742"/>
                  </a:cubicBezTo>
                  <a:lnTo>
                    <a:pt x="59805" y="24003"/>
                  </a:lnTo>
                  <a:cubicBezTo>
                    <a:pt x="59805" y="10747"/>
                    <a:pt x="70552" y="0"/>
                    <a:pt x="83808" y="0"/>
                  </a:cubicBezTo>
                  <a:close/>
                </a:path>
              </a:pathLst>
            </a:cu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22">
              <a:extLst>
                <a:ext uri="{FF2B5EF4-FFF2-40B4-BE49-F238E27FC236}">
                  <a16:creationId xmlns:a16="http://schemas.microsoft.com/office/drawing/2014/main" id="{69ECECD5-C58F-4667-90B2-FB57FFACA0A2}"/>
                </a:ext>
              </a:extLst>
            </p:cNvPr>
            <p:cNvSpPr/>
            <p:nvPr/>
          </p:nvSpPr>
          <p:spPr>
            <a:xfrm>
              <a:off x="2605628" y="5292752"/>
              <a:ext cx="313749" cy="313749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82776709-3050-44F7-BCB2-A88214719997}"/>
                </a:ext>
              </a:extLst>
            </p:cNvPr>
            <p:cNvGrpSpPr/>
            <p:nvPr/>
          </p:nvGrpSpPr>
          <p:grpSpPr>
            <a:xfrm>
              <a:off x="1386348" y="4474967"/>
              <a:ext cx="723511" cy="1588768"/>
              <a:chOff x="2552283" y="7887629"/>
              <a:chExt cx="1810828" cy="3976422"/>
            </a:xfrm>
          </p:grpSpPr>
          <p:sp>
            <p:nvSpPr>
              <p:cNvPr id="6" name="月 5">
                <a:extLst>
                  <a:ext uri="{FF2B5EF4-FFF2-40B4-BE49-F238E27FC236}">
                    <a16:creationId xmlns:a16="http://schemas.microsoft.com/office/drawing/2014/main" id="{0F3E691F-A37B-428C-86E9-1432D6E36FB4}"/>
                  </a:ext>
                </a:extLst>
              </p:cNvPr>
              <p:cNvSpPr/>
              <p:nvPr/>
            </p:nvSpPr>
            <p:spPr>
              <a:xfrm rot="14157476">
                <a:off x="3730651" y="7681495"/>
                <a:ext cx="198901" cy="611170"/>
              </a:xfrm>
              <a:prstGeom prst="moon">
                <a:avLst>
                  <a:gd name="adj" fmla="val 62130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C2F30BB5-3E5C-4ED6-A09C-1F3635086AC2}"/>
                  </a:ext>
                </a:extLst>
              </p:cNvPr>
              <p:cNvSpPr/>
              <p:nvPr/>
            </p:nvSpPr>
            <p:spPr>
              <a:xfrm>
                <a:off x="2742428" y="8970824"/>
                <a:ext cx="1171545" cy="2893227"/>
              </a:xfrm>
              <a:prstGeom prst="roundRect">
                <a:avLst>
                  <a:gd name="adj" fmla="val 14691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08145C37-9047-4DF8-8C89-7A7F06600C47}"/>
                  </a:ext>
                </a:extLst>
              </p:cNvPr>
              <p:cNvSpPr/>
              <p:nvPr/>
            </p:nvSpPr>
            <p:spPr>
              <a:xfrm>
                <a:off x="2940835" y="8822931"/>
                <a:ext cx="784366" cy="147893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フリーフォーム: 図形 8">
                <a:extLst>
                  <a:ext uri="{FF2B5EF4-FFF2-40B4-BE49-F238E27FC236}">
                    <a16:creationId xmlns:a16="http://schemas.microsoft.com/office/drawing/2014/main" id="{19D0210A-B5B9-4C71-A84F-81115F9BC4DC}"/>
                  </a:ext>
                </a:extLst>
              </p:cNvPr>
              <p:cNvSpPr/>
              <p:nvPr/>
            </p:nvSpPr>
            <p:spPr>
              <a:xfrm>
                <a:off x="2552283" y="8053008"/>
                <a:ext cx="1810828" cy="769923"/>
              </a:xfrm>
              <a:custGeom>
                <a:avLst/>
                <a:gdLst>
                  <a:gd name="connsiteX0" fmla="*/ 1451006 w 1810828"/>
                  <a:gd name="connsiteY0" fmla="*/ 68632 h 769923"/>
                  <a:gd name="connsiteX1" fmla="*/ 1181006 w 1810828"/>
                  <a:gd name="connsiteY1" fmla="*/ 338632 h 769923"/>
                  <a:gd name="connsiteX2" fmla="*/ 1451006 w 1810828"/>
                  <a:gd name="connsiteY2" fmla="*/ 608632 h 769923"/>
                  <a:gd name="connsiteX3" fmla="*/ 1721006 w 1810828"/>
                  <a:gd name="connsiteY3" fmla="*/ 338632 h 769923"/>
                  <a:gd name="connsiteX4" fmla="*/ 1451006 w 1810828"/>
                  <a:gd name="connsiteY4" fmla="*/ 68632 h 769923"/>
                  <a:gd name="connsiteX5" fmla="*/ 128323 w 1810828"/>
                  <a:gd name="connsiteY5" fmla="*/ 0 h 769923"/>
                  <a:gd name="connsiteX6" fmla="*/ 836792 w 1810828"/>
                  <a:gd name="connsiteY6" fmla="*/ 0 h 769923"/>
                  <a:gd name="connsiteX7" fmla="*/ 1091292 w 1810828"/>
                  <a:gd name="connsiteY7" fmla="*/ 0 h 769923"/>
                  <a:gd name="connsiteX8" fmla="*/ 1472309 w 1810828"/>
                  <a:gd name="connsiteY8" fmla="*/ 0 h 769923"/>
                  <a:gd name="connsiteX9" fmla="*/ 1810828 w 1810828"/>
                  <a:gd name="connsiteY9" fmla="*/ 338519 h 769923"/>
                  <a:gd name="connsiteX10" fmla="*/ 1810827 w 1810828"/>
                  <a:gd name="connsiteY10" fmla="*/ 338519 h 769923"/>
                  <a:gd name="connsiteX11" fmla="*/ 1472308 w 1810828"/>
                  <a:gd name="connsiteY11" fmla="*/ 677038 h 769923"/>
                  <a:gd name="connsiteX12" fmla="*/ 1212461 w 1810828"/>
                  <a:gd name="connsiteY12" fmla="*/ 677038 h 769923"/>
                  <a:gd name="connsiteX13" fmla="*/ 1209531 w 1810828"/>
                  <a:gd name="connsiteY13" fmla="*/ 691549 h 769923"/>
                  <a:gd name="connsiteX14" fmla="*/ 1091292 w 1810828"/>
                  <a:gd name="connsiteY14" fmla="*/ 769923 h 769923"/>
                  <a:gd name="connsiteX15" fmla="*/ 128323 w 1810828"/>
                  <a:gd name="connsiteY15" fmla="*/ 769923 h 769923"/>
                  <a:gd name="connsiteX16" fmla="*/ 0 w 1810828"/>
                  <a:gd name="connsiteY16" fmla="*/ 641600 h 769923"/>
                  <a:gd name="connsiteX17" fmla="*/ 0 w 1810828"/>
                  <a:gd name="connsiteY17" fmla="*/ 128323 h 769923"/>
                  <a:gd name="connsiteX18" fmla="*/ 128323 w 1810828"/>
                  <a:gd name="connsiteY18" fmla="*/ 0 h 769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10828" h="769923">
                    <a:moveTo>
                      <a:pt x="1451006" y="68632"/>
                    </a:moveTo>
                    <a:cubicBezTo>
                      <a:pt x="1301889" y="68632"/>
                      <a:pt x="1181006" y="189515"/>
                      <a:pt x="1181006" y="338632"/>
                    </a:cubicBezTo>
                    <a:cubicBezTo>
                      <a:pt x="1181006" y="487749"/>
                      <a:pt x="1301889" y="608632"/>
                      <a:pt x="1451006" y="608632"/>
                    </a:cubicBezTo>
                    <a:cubicBezTo>
                      <a:pt x="1600123" y="608632"/>
                      <a:pt x="1721006" y="487749"/>
                      <a:pt x="1721006" y="338632"/>
                    </a:cubicBezTo>
                    <a:cubicBezTo>
                      <a:pt x="1721006" y="189515"/>
                      <a:pt x="1600123" y="68632"/>
                      <a:pt x="1451006" y="68632"/>
                    </a:cubicBezTo>
                    <a:close/>
                    <a:moveTo>
                      <a:pt x="128323" y="0"/>
                    </a:moveTo>
                    <a:lnTo>
                      <a:pt x="836792" y="0"/>
                    </a:lnTo>
                    <a:lnTo>
                      <a:pt x="1091292" y="0"/>
                    </a:lnTo>
                    <a:lnTo>
                      <a:pt x="1472309" y="0"/>
                    </a:lnTo>
                    <a:cubicBezTo>
                      <a:pt x="1659268" y="0"/>
                      <a:pt x="1810828" y="151560"/>
                      <a:pt x="1810828" y="338519"/>
                    </a:cubicBezTo>
                    <a:lnTo>
                      <a:pt x="1810827" y="338519"/>
                    </a:lnTo>
                    <a:cubicBezTo>
                      <a:pt x="1810827" y="525478"/>
                      <a:pt x="1659267" y="677038"/>
                      <a:pt x="1472308" y="677038"/>
                    </a:cubicBezTo>
                    <a:lnTo>
                      <a:pt x="1212461" y="677038"/>
                    </a:lnTo>
                    <a:lnTo>
                      <a:pt x="1209531" y="691549"/>
                    </a:lnTo>
                    <a:cubicBezTo>
                      <a:pt x="1190050" y="737606"/>
                      <a:pt x="1144445" y="769923"/>
                      <a:pt x="1091292" y="769923"/>
                    </a:cubicBezTo>
                    <a:lnTo>
                      <a:pt x="128323" y="769923"/>
                    </a:lnTo>
                    <a:cubicBezTo>
                      <a:pt x="57452" y="769923"/>
                      <a:pt x="0" y="712471"/>
                      <a:pt x="0" y="641600"/>
                    </a:cubicBezTo>
                    <a:lnTo>
                      <a:pt x="0" y="128323"/>
                    </a:lnTo>
                    <a:cubicBezTo>
                      <a:pt x="0" y="57452"/>
                      <a:pt x="57452" y="0"/>
                      <a:pt x="128323" y="0"/>
                    </a:cubicBezTo>
                    <a:close/>
                  </a:path>
                </a:pathLst>
              </a:custGeom>
              <a:ln>
                <a:solidFill>
                  <a:srgbClr val="FFC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FCFB0259-EE78-447D-93D7-0800756AFD8C}"/>
                </a:ext>
              </a:extLst>
            </p:cNvPr>
            <p:cNvGrpSpPr/>
            <p:nvPr/>
          </p:nvGrpSpPr>
          <p:grpSpPr>
            <a:xfrm>
              <a:off x="1522976" y="5322221"/>
              <a:ext cx="346773" cy="327046"/>
              <a:chOff x="-6283824" y="3054311"/>
              <a:chExt cx="5689271" cy="5365622"/>
            </a:xfrm>
            <a:solidFill>
              <a:schemeClr val="bg1"/>
            </a:solidFill>
          </p:grpSpPr>
          <p:sp>
            <p:nvSpPr>
              <p:cNvPr id="19" name="弦 18">
                <a:extLst>
                  <a:ext uri="{FF2B5EF4-FFF2-40B4-BE49-F238E27FC236}">
                    <a16:creationId xmlns:a16="http://schemas.microsoft.com/office/drawing/2014/main" id="{E5045871-B445-40FE-ABC2-5B56A3471216}"/>
                  </a:ext>
                </a:extLst>
              </p:cNvPr>
              <p:cNvSpPr/>
              <p:nvPr/>
            </p:nvSpPr>
            <p:spPr>
              <a:xfrm rot="17143658" flipH="1">
                <a:off x="-2210167" y="3142321"/>
                <a:ext cx="1508078" cy="1508078"/>
              </a:xfrm>
              <a:prstGeom prst="chord">
                <a:avLst/>
              </a:pr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20" name="弦 19">
                <a:extLst>
                  <a:ext uri="{FF2B5EF4-FFF2-40B4-BE49-F238E27FC236}">
                    <a16:creationId xmlns:a16="http://schemas.microsoft.com/office/drawing/2014/main" id="{CD451C2C-0848-47E7-8EA4-F054A43B4FAA}"/>
                  </a:ext>
                </a:extLst>
              </p:cNvPr>
              <p:cNvSpPr/>
              <p:nvPr/>
            </p:nvSpPr>
            <p:spPr>
              <a:xfrm rot="4456342">
                <a:off x="-6232642" y="3054311"/>
                <a:ext cx="1508078" cy="1508078"/>
              </a:xfrm>
              <a:prstGeom prst="chord">
                <a:avLst/>
              </a:pr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21" name="楕円 20">
                <a:extLst>
                  <a:ext uri="{FF2B5EF4-FFF2-40B4-BE49-F238E27FC236}">
                    <a16:creationId xmlns:a16="http://schemas.microsoft.com/office/drawing/2014/main" id="{F39C5210-CB88-40C3-BBD7-69B3A4784CB0}"/>
                  </a:ext>
                </a:extLst>
              </p:cNvPr>
              <p:cNvSpPr/>
              <p:nvPr/>
            </p:nvSpPr>
            <p:spPr>
              <a:xfrm>
                <a:off x="-6283824" y="3277788"/>
                <a:ext cx="5689271" cy="514214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  <p:sp>
          <p:nvSpPr>
            <p:cNvPr id="4" name="円/楕円 22">
              <a:extLst>
                <a:ext uri="{FF2B5EF4-FFF2-40B4-BE49-F238E27FC236}">
                  <a16:creationId xmlns:a16="http://schemas.microsoft.com/office/drawing/2014/main" id="{F6B36DCD-BA62-4665-ACA7-862D8FC9763D}"/>
                </a:ext>
              </a:extLst>
            </p:cNvPr>
            <p:cNvSpPr/>
            <p:nvPr/>
          </p:nvSpPr>
          <p:spPr>
            <a:xfrm>
              <a:off x="2019494" y="4474967"/>
              <a:ext cx="313749" cy="313749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9A931A8-317D-48E4-8269-92A9EF454F57}"/>
              </a:ext>
            </a:extLst>
          </p:cNvPr>
          <p:cNvGrpSpPr/>
          <p:nvPr/>
        </p:nvGrpSpPr>
        <p:grpSpPr>
          <a:xfrm>
            <a:off x="5279070" y="8133065"/>
            <a:ext cx="3550070" cy="2418271"/>
            <a:chOff x="1577007" y="430277"/>
            <a:chExt cx="5879606" cy="4005127"/>
          </a:xfrm>
        </p:grpSpPr>
        <p:sp>
          <p:nvSpPr>
            <p:cNvPr id="44" name="二等辺三角形 19">
              <a:extLst>
                <a:ext uri="{FF2B5EF4-FFF2-40B4-BE49-F238E27FC236}">
                  <a16:creationId xmlns:a16="http://schemas.microsoft.com/office/drawing/2014/main" id="{344DD278-3D0A-4016-BA9A-B4737A07BF6E}"/>
                </a:ext>
              </a:extLst>
            </p:cNvPr>
            <p:cNvSpPr/>
            <p:nvPr/>
          </p:nvSpPr>
          <p:spPr>
            <a:xfrm rot="19990989">
              <a:off x="1688199" y="2095627"/>
              <a:ext cx="36000" cy="108000"/>
            </a:xfrm>
            <a:custGeom>
              <a:avLst/>
              <a:gdLst>
                <a:gd name="connsiteX0" fmla="*/ 0 w 110359"/>
                <a:gd name="connsiteY0" fmla="*/ 349994 h 349994"/>
                <a:gd name="connsiteX1" fmla="*/ 55180 w 110359"/>
                <a:gd name="connsiteY1" fmla="*/ 0 h 349994"/>
                <a:gd name="connsiteX2" fmla="*/ 110359 w 110359"/>
                <a:gd name="connsiteY2" fmla="*/ 349994 h 349994"/>
                <a:gd name="connsiteX3" fmla="*/ 0 w 110359"/>
                <a:gd name="connsiteY3" fmla="*/ 349994 h 349994"/>
                <a:gd name="connsiteX0" fmla="*/ 1202 w 111561"/>
                <a:gd name="connsiteY0" fmla="*/ 349994 h 393743"/>
                <a:gd name="connsiteX1" fmla="*/ 56382 w 111561"/>
                <a:gd name="connsiteY1" fmla="*/ 0 h 393743"/>
                <a:gd name="connsiteX2" fmla="*/ 111561 w 111561"/>
                <a:gd name="connsiteY2" fmla="*/ 349994 h 393743"/>
                <a:gd name="connsiteX3" fmla="*/ 1202 w 111561"/>
                <a:gd name="connsiteY3" fmla="*/ 349994 h 393743"/>
                <a:gd name="connsiteX0" fmla="*/ 1202 w 113481"/>
                <a:gd name="connsiteY0" fmla="*/ 349994 h 417350"/>
                <a:gd name="connsiteX1" fmla="*/ 56382 w 113481"/>
                <a:gd name="connsiteY1" fmla="*/ 0 h 417350"/>
                <a:gd name="connsiteX2" fmla="*/ 111561 w 113481"/>
                <a:gd name="connsiteY2" fmla="*/ 349994 h 417350"/>
                <a:gd name="connsiteX3" fmla="*/ 1202 w 113481"/>
                <a:gd name="connsiteY3" fmla="*/ 349994 h 417350"/>
                <a:gd name="connsiteX0" fmla="*/ 1202 w 113481"/>
                <a:gd name="connsiteY0" fmla="*/ 370844 h 438200"/>
                <a:gd name="connsiteX1" fmla="*/ 56382 w 113481"/>
                <a:gd name="connsiteY1" fmla="*/ 20850 h 438200"/>
                <a:gd name="connsiteX2" fmla="*/ 111561 w 113481"/>
                <a:gd name="connsiteY2" fmla="*/ 370844 h 438200"/>
                <a:gd name="connsiteX3" fmla="*/ 1202 w 113481"/>
                <a:gd name="connsiteY3" fmla="*/ 370844 h 4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481" h="438200">
                  <a:moveTo>
                    <a:pt x="1202" y="370844"/>
                  </a:moveTo>
                  <a:cubicBezTo>
                    <a:pt x="-7994" y="312512"/>
                    <a:pt x="37989" y="-95815"/>
                    <a:pt x="56382" y="20850"/>
                  </a:cubicBezTo>
                  <a:lnTo>
                    <a:pt x="111561" y="370844"/>
                  </a:lnTo>
                  <a:cubicBezTo>
                    <a:pt x="129954" y="487509"/>
                    <a:pt x="10398" y="429176"/>
                    <a:pt x="1202" y="3708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二等辺三角形 19">
              <a:extLst>
                <a:ext uri="{FF2B5EF4-FFF2-40B4-BE49-F238E27FC236}">
                  <a16:creationId xmlns:a16="http://schemas.microsoft.com/office/drawing/2014/main" id="{76391AF7-D9BA-49E5-A2B6-2D2EF9C3A020}"/>
                </a:ext>
              </a:extLst>
            </p:cNvPr>
            <p:cNvSpPr/>
            <p:nvPr/>
          </p:nvSpPr>
          <p:spPr>
            <a:xfrm rot="8855069" flipH="1">
              <a:off x="1577007" y="1964889"/>
              <a:ext cx="45719" cy="161068"/>
            </a:xfrm>
            <a:custGeom>
              <a:avLst/>
              <a:gdLst>
                <a:gd name="connsiteX0" fmla="*/ 0 w 110359"/>
                <a:gd name="connsiteY0" fmla="*/ 349994 h 349994"/>
                <a:gd name="connsiteX1" fmla="*/ 55180 w 110359"/>
                <a:gd name="connsiteY1" fmla="*/ 0 h 349994"/>
                <a:gd name="connsiteX2" fmla="*/ 110359 w 110359"/>
                <a:gd name="connsiteY2" fmla="*/ 349994 h 349994"/>
                <a:gd name="connsiteX3" fmla="*/ 0 w 110359"/>
                <a:gd name="connsiteY3" fmla="*/ 349994 h 349994"/>
                <a:gd name="connsiteX0" fmla="*/ 1202 w 111561"/>
                <a:gd name="connsiteY0" fmla="*/ 349994 h 393743"/>
                <a:gd name="connsiteX1" fmla="*/ 56382 w 111561"/>
                <a:gd name="connsiteY1" fmla="*/ 0 h 393743"/>
                <a:gd name="connsiteX2" fmla="*/ 111561 w 111561"/>
                <a:gd name="connsiteY2" fmla="*/ 349994 h 393743"/>
                <a:gd name="connsiteX3" fmla="*/ 1202 w 111561"/>
                <a:gd name="connsiteY3" fmla="*/ 349994 h 393743"/>
                <a:gd name="connsiteX0" fmla="*/ 1202 w 113481"/>
                <a:gd name="connsiteY0" fmla="*/ 349994 h 417350"/>
                <a:gd name="connsiteX1" fmla="*/ 56382 w 113481"/>
                <a:gd name="connsiteY1" fmla="*/ 0 h 417350"/>
                <a:gd name="connsiteX2" fmla="*/ 111561 w 113481"/>
                <a:gd name="connsiteY2" fmla="*/ 349994 h 417350"/>
                <a:gd name="connsiteX3" fmla="*/ 1202 w 113481"/>
                <a:gd name="connsiteY3" fmla="*/ 349994 h 417350"/>
                <a:gd name="connsiteX0" fmla="*/ 1202 w 113481"/>
                <a:gd name="connsiteY0" fmla="*/ 370844 h 438200"/>
                <a:gd name="connsiteX1" fmla="*/ 56382 w 113481"/>
                <a:gd name="connsiteY1" fmla="*/ 20850 h 438200"/>
                <a:gd name="connsiteX2" fmla="*/ 111561 w 113481"/>
                <a:gd name="connsiteY2" fmla="*/ 370844 h 438200"/>
                <a:gd name="connsiteX3" fmla="*/ 1202 w 113481"/>
                <a:gd name="connsiteY3" fmla="*/ 370844 h 4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481" h="438200">
                  <a:moveTo>
                    <a:pt x="1202" y="370844"/>
                  </a:moveTo>
                  <a:cubicBezTo>
                    <a:pt x="-7994" y="312512"/>
                    <a:pt x="37989" y="-95815"/>
                    <a:pt x="56382" y="20850"/>
                  </a:cubicBezTo>
                  <a:lnTo>
                    <a:pt x="111561" y="370844"/>
                  </a:lnTo>
                  <a:cubicBezTo>
                    <a:pt x="129954" y="487509"/>
                    <a:pt x="10398" y="429176"/>
                    <a:pt x="1202" y="3708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90AE86B3-7BE1-40B3-B074-1C66326583F2}"/>
                </a:ext>
              </a:extLst>
            </p:cNvPr>
            <p:cNvSpPr/>
            <p:nvPr/>
          </p:nvSpPr>
          <p:spPr>
            <a:xfrm>
              <a:off x="6525121" y="2218175"/>
              <a:ext cx="931492" cy="1640792"/>
            </a:xfrm>
            <a:custGeom>
              <a:avLst/>
              <a:gdLst>
                <a:gd name="connsiteX0" fmla="*/ 465746 w 931492"/>
                <a:gd name="connsiteY0" fmla="*/ 0 h 1640792"/>
                <a:gd name="connsiteX1" fmla="*/ 623843 w 931492"/>
                <a:gd name="connsiteY1" fmla="*/ 410198 h 1640792"/>
                <a:gd name="connsiteX2" fmla="*/ 756303 w 931492"/>
                <a:gd name="connsiteY2" fmla="*/ 675118 h 1640792"/>
                <a:gd name="connsiteX3" fmla="*/ 875944 w 931492"/>
                <a:gd name="connsiteY3" fmla="*/ 905854 h 1640792"/>
                <a:gd name="connsiteX4" fmla="*/ 927219 w 931492"/>
                <a:gd name="connsiteY4" fmla="*/ 1021222 h 1640792"/>
                <a:gd name="connsiteX5" fmla="*/ 931492 w 931492"/>
                <a:gd name="connsiteY5" fmla="*/ 1200684 h 1640792"/>
                <a:gd name="connsiteX6" fmla="*/ 786214 w 931492"/>
                <a:gd name="connsiteY6" fmla="*/ 1448512 h 1640792"/>
                <a:gd name="connsiteX7" fmla="*/ 546931 w 931492"/>
                <a:gd name="connsiteY7" fmla="*/ 1632247 h 1640792"/>
                <a:gd name="connsiteX8" fmla="*/ 0 w 931492"/>
                <a:gd name="connsiteY8" fmla="*/ 1640792 h 1640792"/>
                <a:gd name="connsiteX9" fmla="*/ 158098 w 931492"/>
                <a:gd name="connsiteY9" fmla="*/ 1469876 h 1640792"/>
                <a:gd name="connsiteX10" fmla="*/ 290557 w 931492"/>
                <a:gd name="connsiteY10" fmla="*/ 1358781 h 1640792"/>
                <a:gd name="connsiteX11" fmla="*/ 307649 w 931492"/>
                <a:gd name="connsiteY11" fmla="*/ 1230594 h 1640792"/>
                <a:gd name="connsiteX12" fmla="*/ 85458 w 931492"/>
                <a:gd name="connsiteY12" fmla="*/ 1025495 h 1640792"/>
                <a:gd name="connsiteX13" fmla="*/ 4273 w 931492"/>
                <a:gd name="connsiteY13" fmla="*/ 888762 h 1640792"/>
                <a:gd name="connsiteX0" fmla="*/ 465746 w 931492"/>
                <a:gd name="connsiteY0" fmla="*/ 0 h 1640792"/>
                <a:gd name="connsiteX1" fmla="*/ 623843 w 931492"/>
                <a:gd name="connsiteY1" fmla="*/ 410198 h 1640792"/>
                <a:gd name="connsiteX2" fmla="*/ 756303 w 931492"/>
                <a:gd name="connsiteY2" fmla="*/ 675118 h 1640792"/>
                <a:gd name="connsiteX3" fmla="*/ 875944 w 931492"/>
                <a:gd name="connsiteY3" fmla="*/ 905854 h 1640792"/>
                <a:gd name="connsiteX4" fmla="*/ 927219 w 931492"/>
                <a:gd name="connsiteY4" fmla="*/ 1021222 h 1640792"/>
                <a:gd name="connsiteX5" fmla="*/ 931492 w 931492"/>
                <a:gd name="connsiteY5" fmla="*/ 1200684 h 1640792"/>
                <a:gd name="connsiteX6" fmla="*/ 786214 w 931492"/>
                <a:gd name="connsiteY6" fmla="*/ 1448512 h 1640792"/>
                <a:gd name="connsiteX7" fmla="*/ 546931 w 931492"/>
                <a:gd name="connsiteY7" fmla="*/ 1632247 h 1640792"/>
                <a:gd name="connsiteX8" fmla="*/ 0 w 931492"/>
                <a:gd name="connsiteY8" fmla="*/ 1640792 h 1640792"/>
                <a:gd name="connsiteX9" fmla="*/ 158098 w 931492"/>
                <a:gd name="connsiteY9" fmla="*/ 1469876 h 1640792"/>
                <a:gd name="connsiteX10" fmla="*/ 290557 w 931492"/>
                <a:gd name="connsiteY10" fmla="*/ 1358781 h 1640792"/>
                <a:gd name="connsiteX11" fmla="*/ 307649 w 931492"/>
                <a:gd name="connsiteY11" fmla="*/ 1230594 h 1640792"/>
                <a:gd name="connsiteX12" fmla="*/ 85458 w 931492"/>
                <a:gd name="connsiteY12" fmla="*/ 1025495 h 1640792"/>
                <a:gd name="connsiteX13" fmla="*/ 4273 w 931492"/>
                <a:gd name="connsiteY13" fmla="*/ 888762 h 1640792"/>
                <a:gd name="connsiteX14" fmla="*/ 465746 w 931492"/>
                <a:gd name="connsiteY14" fmla="*/ 0 h 1640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931492" h="1640792">
                  <a:moveTo>
                    <a:pt x="465746" y="0"/>
                  </a:moveTo>
                  <a:lnTo>
                    <a:pt x="623843" y="410198"/>
                  </a:lnTo>
                  <a:lnTo>
                    <a:pt x="756303" y="675118"/>
                  </a:lnTo>
                  <a:lnTo>
                    <a:pt x="875944" y="905854"/>
                  </a:lnTo>
                  <a:lnTo>
                    <a:pt x="927219" y="1021222"/>
                  </a:lnTo>
                  <a:cubicBezTo>
                    <a:pt x="928643" y="1081043"/>
                    <a:pt x="930068" y="1140863"/>
                    <a:pt x="931492" y="1200684"/>
                  </a:cubicBezTo>
                  <a:lnTo>
                    <a:pt x="786214" y="1448512"/>
                  </a:lnTo>
                  <a:lnTo>
                    <a:pt x="546931" y="1632247"/>
                  </a:lnTo>
                  <a:lnTo>
                    <a:pt x="0" y="1640792"/>
                  </a:lnTo>
                  <a:lnTo>
                    <a:pt x="158098" y="1469876"/>
                  </a:lnTo>
                  <a:lnTo>
                    <a:pt x="290557" y="1358781"/>
                  </a:lnTo>
                  <a:lnTo>
                    <a:pt x="307649" y="1230594"/>
                  </a:lnTo>
                  <a:lnTo>
                    <a:pt x="85458" y="1025495"/>
                  </a:lnTo>
                  <a:lnTo>
                    <a:pt x="4273" y="888762"/>
                  </a:lnTo>
                  <a:lnTo>
                    <a:pt x="46574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フリーフォーム: 図形 46">
              <a:extLst>
                <a:ext uri="{FF2B5EF4-FFF2-40B4-BE49-F238E27FC236}">
                  <a16:creationId xmlns:a16="http://schemas.microsoft.com/office/drawing/2014/main" id="{A6ED3EDA-221B-41C2-9009-2316E57AD832}"/>
                </a:ext>
              </a:extLst>
            </p:cNvPr>
            <p:cNvSpPr/>
            <p:nvPr/>
          </p:nvSpPr>
          <p:spPr>
            <a:xfrm>
              <a:off x="3602460" y="2760833"/>
              <a:ext cx="931491" cy="1119499"/>
            </a:xfrm>
            <a:custGeom>
              <a:avLst/>
              <a:gdLst>
                <a:gd name="connsiteX0" fmla="*/ 696482 w 931491"/>
                <a:gd name="connsiteY0" fmla="*/ 0 h 1119499"/>
                <a:gd name="connsiteX1" fmla="*/ 858852 w 931491"/>
                <a:gd name="connsiteY1" fmla="*/ 423017 h 1119499"/>
                <a:gd name="connsiteX2" fmla="*/ 931491 w 931491"/>
                <a:gd name="connsiteY2" fmla="*/ 764848 h 1119499"/>
                <a:gd name="connsiteX3" fmla="*/ 931491 w 931491"/>
                <a:gd name="connsiteY3" fmla="*/ 952856 h 1119499"/>
                <a:gd name="connsiteX4" fmla="*/ 828942 w 931491"/>
                <a:gd name="connsiteY4" fmla="*/ 1119499 h 1119499"/>
                <a:gd name="connsiteX5" fmla="*/ 0 w 931491"/>
                <a:gd name="connsiteY5" fmla="*/ 1102407 h 1119499"/>
                <a:gd name="connsiteX6" fmla="*/ 145278 w 931491"/>
                <a:gd name="connsiteY6" fmla="*/ 935764 h 1119499"/>
                <a:gd name="connsiteX7" fmla="*/ 324740 w 931491"/>
                <a:gd name="connsiteY7" fmla="*/ 824669 h 1119499"/>
                <a:gd name="connsiteX8" fmla="*/ 324740 w 931491"/>
                <a:gd name="connsiteY8" fmla="*/ 700755 h 1119499"/>
                <a:gd name="connsiteX9" fmla="*/ 149551 w 931491"/>
                <a:gd name="connsiteY9" fmla="*/ 457200 h 1119499"/>
                <a:gd name="connsiteX10" fmla="*/ 132460 w 931491"/>
                <a:gd name="connsiteY10" fmla="*/ 346104 h 1119499"/>
                <a:gd name="connsiteX0" fmla="*/ 696482 w 931491"/>
                <a:gd name="connsiteY0" fmla="*/ 0 h 1119499"/>
                <a:gd name="connsiteX1" fmla="*/ 858852 w 931491"/>
                <a:gd name="connsiteY1" fmla="*/ 423017 h 1119499"/>
                <a:gd name="connsiteX2" fmla="*/ 931491 w 931491"/>
                <a:gd name="connsiteY2" fmla="*/ 764848 h 1119499"/>
                <a:gd name="connsiteX3" fmla="*/ 931491 w 931491"/>
                <a:gd name="connsiteY3" fmla="*/ 952856 h 1119499"/>
                <a:gd name="connsiteX4" fmla="*/ 828942 w 931491"/>
                <a:gd name="connsiteY4" fmla="*/ 1119499 h 1119499"/>
                <a:gd name="connsiteX5" fmla="*/ 0 w 931491"/>
                <a:gd name="connsiteY5" fmla="*/ 1102407 h 1119499"/>
                <a:gd name="connsiteX6" fmla="*/ 145278 w 931491"/>
                <a:gd name="connsiteY6" fmla="*/ 935764 h 1119499"/>
                <a:gd name="connsiteX7" fmla="*/ 324740 w 931491"/>
                <a:gd name="connsiteY7" fmla="*/ 824669 h 1119499"/>
                <a:gd name="connsiteX8" fmla="*/ 324740 w 931491"/>
                <a:gd name="connsiteY8" fmla="*/ 700755 h 1119499"/>
                <a:gd name="connsiteX9" fmla="*/ 149551 w 931491"/>
                <a:gd name="connsiteY9" fmla="*/ 457200 h 1119499"/>
                <a:gd name="connsiteX10" fmla="*/ 132460 w 931491"/>
                <a:gd name="connsiteY10" fmla="*/ 346104 h 1119499"/>
                <a:gd name="connsiteX11" fmla="*/ 696482 w 931491"/>
                <a:gd name="connsiteY11" fmla="*/ 0 h 1119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31491" h="1119499">
                  <a:moveTo>
                    <a:pt x="696482" y="0"/>
                  </a:moveTo>
                  <a:lnTo>
                    <a:pt x="858852" y="423017"/>
                  </a:lnTo>
                  <a:lnTo>
                    <a:pt x="931491" y="764848"/>
                  </a:lnTo>
                  <a:lnTo>
                    <a:pt x="931491" y="952856"/>
                  </a:lnTo>
                  <a:lnTo>
                    <a:pt x="828942" y="1119499"/>
                  </a:lnTo>
                  <a:lnTo>
                    <a:pt x="0" y="1102407"/>
                  </a:lnTo>
                  <a:lnTo>
                    <a:pt x="145278" y="935764"/>
                  </a:lnTo>
                  <a:lnTo>
                    <a:pt x="324740" y="824669"/>
                  </a:lnTo>
                  <a:lnTo>
                    <a:pt x="324740" y="700755"/>
                  </a:lnTo>
                  <a:lnTo>
                    <a:pt x="149551" y="457200"/>
                  </a:lnTo>
                  <a:lnTo>
                    <a:pt x="132460" y="346104"/>
                  </a:lnTo>
                  <a:lnTo>
                    <a:pt x="69648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0C37FDE9-B029-4CD4-93F3-E6583D0AA118}"/>
                </a:ext>
              </a:extLst>
            </p:cNvPr>
            <p:cNvSpPr/>
            <p:nvPr/>
          </p:nvSpPr>
          <p:spPr>
            <a:xfrm rot="9580123">
              <a:off x="1800132" y="430277"/>
              <a:ext cx="5445278" cy="4005127"/>
            </a:xfrm>
            <a:custGeom>
              <a:avLst/>
              <a:gdLst>
                <a:gd name="connsiteX0" fmla="*/ 2359582 w 5445278"/>
                <a:gd name="connsiteY0" fmla="*/ 3715237 h 4005127"/>
                <a:gd name="connsiteX1" fmla="*/ 2056456 w 5445278"/>
                <a:gd name="connsiteY1" fmla="*/ 3427810 h 4005127"/>
                <a:gd name="connsiteX2" fmla="*/ 1771443 w 5445278"/>
                <a:gd name="connsiteY2" fmla="*/ 3360230 h 4005127"/>
                <a:gd name="connsiteX3" fmla="*/ 1416009 w 5445278"/>
                <a:gd name="connsiteY3" fmla="*/ 3324348 h 4005127"/>
                <a:gd name="connsiteX4" fmla="*/ 922220 w 5445278"/>
                <a:gd name="connsiteY4" fmla="*/ 3160504 h 4005127"/>
                <a:gd name="connsiteX5" fmla="*/ 486073 w 5445278"/>
                <a:gd name="connsiteY5" fmla="*/ 2712088 h 4005127"/>
                <a:gd name="connsiteX6" fmla="*/ 211519 w 5445278"/>
                <a:gd name="connsiteY6" fmla="*/ 2266186 h 4005127"/>
                <a:gd name="connsiteX7" fmla="*/ 146215 w 5445278"/>
                <a:gd name="connsiteY7" fmla="*/ 2088262 h 4005127"/>
                <a:gd name="connsiteX8" fmla="*/ 112159 w 5445278"/>
                <a:gd name="connsiteY8" fmla="*/ 2068452 h 4005127"/>
                <a:gd name="connsiteX9" fmla="*/ 0 w 5445278"/>
                <a:gd name="connsiteY9" fmla="*/ 1751366 h 4005127"/>
                <a:gd name="connsiteX10" fmla="*/ 1 w 5445278"/>
                <a:gd name="connsiteY10" fmla="*/ 1751366 h 4005127"/>
                <a:gd name="connsiteX11" fmla="*/ 183641 w 5445278"/>
                <a:gd name="connsiteY11" fmla="*/ 1407237 h 4005127"/>
                <a:gd name="connsiteX12" fmla="*/ 227225 w 5445278"/>
                <a:gd name="connsiteY12" fmla="*/ 1452431 h 4005127"/>
                <a:gd name="connsiteX13" fmla="*/ 231017 w 5445278"/>
                <a:gd name="connsiteY13" fmla="*/ 1462263 h 4005127"/>
                <a:gd name="connsiteX14" fmla="*/ 392886 w 5445278"/>
                <a:gd name="connsiteY14" fmla="*/ 1157469 h 4005127"/>
                <a:gd name="connsiteX15" fmla="*/ 815146 w 5445278"/>
                <a:gd name="connsiteY15" fmla="*/ 740310 h 4005127"/>
                <a:gd name="connsiteX16" fmla="*/ 1084518 w 5445278"/>
                <a:gd name="connsiteY16" fmla="*/ 400346 h 4005127"/>
                <a:gd name="connsiteX17" fmla="*/ 1286003 w 5445278"/>
                <a:gd name="connsiteY17" fmla="*/ 140392 h 4005127"/>
                <a:gd name="connsiteX18" fmla="*/ 1500548 w 5445278"/>
                <a:gd name="connsiteY18" fmla="*/ 0 h 4005127"/>
                <a:gd name="connsiteX19" fmla="*/ 2309721 w 5445278"/>
                <a:gd name="connsiteY19" fmla="*/ 318945 h 4005127"/>
                <a:gd name="connsiteX20" fmla="*/ 2175822 w 5445278"/>
                <a:gd name="connsiteY20" fmla="*/ 422297 h 4005127"/>
                <a:gd name="connsiteX21" fmla="*/ 1831769 w 5445278"/>
                <a:gd name="connsiteY21" fmla="*/ 447779 h 4005127"/>
                <a:gd name="connsiteX22" fmla="*/ 1683498 w 5445278"/>
                <a:gd name="connsiteY22" fmla="*/ 899537 h 4005127"/>
                <a:gd name="connsiteX23" fmla="*/ 1548963 w 5445278"/>
                <a:gd name="connsiteY23" fmla="*/ 1107815 h 4005127"/>
                <a:gd name="connsiteX24" fmla="*/ 1955275 w 5445278"/>
                <a:gd name="connsiteY24" fmla="*/ 1172324 h 4005127"/>
                <a:gd name="connsiteX25" fmla="*/ 3109400 w 5445278"/>
                <a:gd name="connsiteY25" fmla="*/ 1695568 h 4005127"/>
                <a:gd name="connsiteX26" fmla="*/ 3803474 w 5445278"/>
                <a:gd name="connsiteY26" fmla="*/ 1293082 h 4005127"/>
                <a:gd name="connsiteX27" fmla="*/ 4155969 w 5445278"/>
                <a:gd name="connsiteY27" fmla="*/ 1012600 h 4005127"/>
                <a:gd name="connsiteX28" fmla="*/ 5004995 w 5445278"/>
                <a:gd name="connsiteY28" fmla="*/ 1327191 h 4005127"/>
                <a:gd name="connsiteX29" fmla="*/ 4847117 w 5445278"/>
                <a:gd name="connsiteY29" fmla="*/ 1469459 h 4005127"/>
                <a:gd name="connsiteX30" fmla="*/ 4613282 w 5445278"/>
                <a:gd name="connsiteY30" fmla="*/ 1507100 h 4005127"/>
                <a:gd name="connsiteX31" fmla="*/ 4342671 w 5445278"/>
                <a:gd name="connsiteY31" fmla="*/ 1798803 h 4005127"/>
                <a:gd name="connsiteX32" fmla="*/ 3966833 w 5445278"/>
                <a:gd name="connsiteY32" fmla="*/ 2013274 h 4005127"/>
                <a:gd name="connsiteX33" fmla="*/ 3803326 w 5445278"/>
                <a:gd name="connsiteY33" fmla="*/ 2325543 h 4005127"/>
                <a:gd name="connsiteX34" fmla="*/ 3885812 w 5445278"/>
                <a:gd name="connsiteY34" fmla="*/ 2489951 h 4005127"/>
                <a:gd name="connsiteX35" fmla="*/ 4519008 w 5445278"/>
                <a:gd name="connsiteY35" fmla="*/ 2816843 h 4005127"/>
                <a:gd name="connsiteX36" fmla="*/ 4759414 w 5445278"/>
                <a:gd name="connsiteY36" fmla="*/ 2980572 h 4005127"/>
                <a:gd name="connsiteX37" fmla="*/ 4941786 w 5445278"/>
                <a:gd name="connsiteY37" fmla="*/ 3108197 h 4005127"/>
                <a:gd name="connsiteX38" fmla="*/ 5272782 w 5445278"/>
                <a:gd name="connsiteY38" fmla="*/ 3143179 h 4005127"/>
                <a:gd name="connsiteX39" fmla="*/ 5285183 w 5445278"/>
                <a:gd name="connsiteY39" fmla="*/ 3210359 h 4005127"/>
                <a:gd name="connsiteX40" fmla="*/ 5028977 w 5445278"/>
                <a:gd name="connsiteY40" fmla="*/ 3271203 h 4005127"/>
                <a:gd name="connsiteX41" fmla="*/ 5035360 w 5445278"/>
                <a:gd name="connsiteY41" fmla="*/ 3329647 h 4005127"/>
                <a:gd name="connsiteX42" fmla="*/ 5157313 w 5445278"/>
                <a:gd name="connsiteY42" fmla="*/ 3387295 h 4005127"/>
                <a:gd name="connsiteX43" fmla="*/ 5388034 w 5445278"/>
                <a:gd name="connsiteY43" fmla="*/ 3426724 h 4005127"/>
                <a:gd name="connsiteX44" fmla="*/ 5445278 w 5445278"/>
                <a:gd name="connsiteY44" fmla="*/ 3612600 h 4005127"/>
                <a:gd name="connsiteX45" fmla="*/ 5370144 w 5445278"/>
                <a:gd name="connsiteY45" fmla="*/ 3687357 h 4005127"/>
                <a:gd name="connsiteX46" fmla="*/ 5043881 w 5445278"/>
                <a:gd name="connsiteY46" fmla="*/ 3750800 h 4005127"/>
                <a:gd name="connsiteX47" fmla="*/ 4894149 w 5445278"/>
                <a:gd name="connsiteY47" fmla="*/ 3853691 h 4005127"/>
                <a:gd name="connsiteX48" fmla="*/ 4672396 w 5445278"/>
                <a:gd name="connsiteY48" fmla="*/ 4005127 h 4005127"/>
                <a:gd name="connsiteX49" fmla="*/ 4400584 w 5445278"/>
                <a:gd name="connsiteY49" fmla="*/ 3990454 h 4005127"/>
                <a:gd name="connsiteX50" fmla="*/ 3880638 w 5445278"/>
                <a:gd name="connsiteY50" fmla="*/ 3845599 h 4005127"/>
                <a:gd name="connsiteX51" fmla="*/ 3454167 w 5445278"/>
                <a:gd name="connsiteY51" fmla="*/ 3821728 h 4005127"/>
                <a:gd name="connsiteX52" fmla="*/ 3009772 w 5445278"/>
                <a:gd name="connsiteY52" fmla="*/ 3847966 h 4005127"/>
                <a:gd name="connsiteX53" fmla="*/ 2647667 w 5445278"/>
                <a:gd name="connsiteY53" fmla="*/ 3818959 h 4005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5445278" h="4005127">
                  <a:moveTo>
                    <a:pt x="2359582" y="3715237"/>
                  </a:moveTo>
                  <a:lnTo>
                    <a:pt x="2056456" y="3427810"/>
                  </a:lnTo>
                  <a:lnTo>
                    <a:pt x="1771443" y="3360230"/>
                  </a:lnTo>
                  <a:lnTo>
                    <a:pt x="1416009" y="3324348"/>
                  </a:lnTo>
                  <a:lnTo>
                    <a:pt x="922220" y="3160504"/>
                  </a:lnTo>
                  <a:lnTo>
                    <a:pt x="486073" y="2712088"/>
                  </a:lnTo>
                  <a:lnTo>
                    <a:pt x="211519" y="2266186"/>
                  </a:lnTo>
                  <a:lnTo>
                    <a:pt x="146215" y="2088262"/>
                  </a:lnTo>
                  <a:lnTo>
                    <a:pt x="112159" y="2068452"/>
                  </a:lnTo>
                  <a:cubicBezTo>
                    <a:pt x="46248" y="2016210"/>
                    <a:pt x="0" y="1893909"/>
                    <a:pt x="0" y="1751366"/>
                  </a:cubicBezTo>
                  <a:lnTo>
                    <a:pt x="1" y="1751366"/>
                  </a:lnTo>
                  <a:cubicBezTo>
                    <a:pt x="1" y="1561309"/>
                    <a:pt x="82219" y="1407237"/>
                    <a:pt x="183641" y="1407237"/>
                  </a:cubicBezTo>
                  <a:cubicBezTo>
                    <a:pt x="198169" y="1407237"/>
                    <a:pt x="212697" y="1422302"/>
                    <a:pt x="227225" y="1452431"/>
                  </a:cubicBezTo>
                  <a:lnTo>
                    <a:pt x="231017" y="1462263"/>
                  </a:lnTo>
                  <a:lnTo>
                    <a:pt x="392886" y="1157469"/>
                  </a:lnTo>
                  <a:lnTo>
                    <a:pt x="815146" y="740310"/>
                  </a:lnTo>
                  <a:lnTo>
                    <a:pt x="1084518" y="400346"/>
                  </a:lnTo>
                  <a:lnTo>
                    <a:pt x="1286003" y="140392"/>
                  </a:lnTo>
                  <a:lnTo>
                    <a:pt x="1500548" y="0"/>
                  </a:lnTo>
                  <a:lnTo>
                    <a:pt x="2309721" y="318945"/>
                  </a:lnTo>
                  <a:lnTo>
                    <a:pt x="2175822" y="422297"/>
                  </a:lnTo>
                  <a:lnTo>
                    <a:pt x="1831769" y="447779"/>
                  </a:lnTo>
                  <a:lnTo>
                    <a:pt x="1683498" y="899537"/>
                  </a:lnTo>
                  <a:lnTo>
                    <a:pt x="1548963" y="1107815"/>
                  </a:lnTo>
                  <a:lnTo>
                    <a:pt x="1955275" y="1172324"/>
                  </a:lnTo>
                  <a:lnTo>
                    <a:pt x="3109400" y="1695568"/>
                  </a:lnTo>
                  <a:lnTo>
                    <a:pt x="3803474" y="1293082"/>
                  </a:lnTo>
                  <a:lnTo>
                    <a:pt x="4155969" y="1012600"/>
                  </a:lnTo>
                  <a:lnTo>
                    <a:pt x="5004995" y="1327191"/>
                  </a:lnTo>
                  <a:lnTo>
                    <a:pt x="4847117" y="1469459"/>
                  </a:lnTo>
                  <a:lnTo>
                    <a:pt x="4613282" y="1507100"/>
                  </a:lnTo>
                  <a:lnTo>
                    <a:pt x="4342671" y="1798803"/>
                  </a:lnTo>
                  <a:lnTo>
                    <a:pt x="3966833" y="2013274"/>
                  </a:lnTo>
                  <a:lnTo>
                    <a:pt x="3803326" y="2325543"/>
                  </a:lnTo>
                  <a:lnTo>
                    <a:pt x="3885812" y="2489951"/>
                  </a:lnTo>
                  <a:lnTo>
                    <a:pt x="4519008" y="2816843"/>
                  </a:lnTo>
                  <a:lnTo>
                    <a:pt x="4759414" y="2980572"/>
                  </a:lnTo>
                  <a:lnTo>
                    <a:pt x="4941786" y="3108197"/>
                  </a:lnTo>
                  <a:lnTo>
                    <a:pt x="5272782" y="3143179"/>
                  </a:lnTo>
                  <a:lnTo>
                    <a:pt x="5285183" y="3210359"/>
                  </a:lnTo>
                  <a:lnTo>
                    <a:pt x="5028977" y="3271203"/>
                  </a:lnTo>
                  <a:lnTo>
                    <a:pt x="5035360" y="3329647"/>
                  </a:lnTo>
                  <a:lnTo>
                    <a:pt x="5157313" y="3387295"/>
                  </a:lnTo>
                  <a:lnTo>
                    <a:pt x="5388034" y="3426724"/>
                  </a:lnTo>
                  <a:lnTo>
                    <a:pt x="5445278" y="3612600"/>
                  </a:lnTo>
                  <a:lnTo>
                    <a:pt x="5370144" y="3687357"/>
                  </a:lnTo>
                  <a:lnTo>
                    <a:pt x="5043881" y="3750800"/>
                  </a:lnTo>
                  <a:lnTo>
                    <a:pt x="4894149" y="3853691"/>
                  </a:lnTo>
                  <a:lnTo>
                    <a:pt x="4672396" y="4005127"/>
                  </a:lnTo>
                  <a:lnTo>
                    <a:pt x="4400584" y="3990454"/>
                  </a:lnTo>
                  <a:lnTo>
                    <a:pt x="3880638" y="3845599"/>
                  </a:lnTo>
                  <a:lnTo>
                    <a:pt x="3454167" y="3821728"/>
                  </a:lnTo>
                  <a:lnTo>
                    <a:pt x="3009772" y="3847966"/>
                  </a:lnTo>
                  <a:lnTo>
                    <a:pt x="2647667" y="3818959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9" name="弦 48">
              <a:extLst>
                <a:ext uri="{FF2B5EF4-FFF2-40B4-BE49-F238E27FC236}">
                  <a16:creationId xmlns:a16="http://schemas.microsoft.com/office/drawing/2014/main" id="{F2802767-3859-4421-BA0B-96109760B2B3}"/>
                </a:ext>
              </a:extLst>
            </p:cNvPr>
            <p:cNvSpPr/>
            <p:nvPr/>
          </p:nvSpPr>
          <p:spPr>
            <a:xfrm rot="726315" flipH="1">
              <a:off x="1836780" y="1395285"/>
              <a:ext cx="211125" cy="228597"/>
            </a:xfrm>
            <a:prstGeom prst="chord">
              <a:avLst>
                <a:gd name="adj1" fmla="val 2700000"/>
                <a:gd name="adj2" fmla="val 13512231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600"/>
            </a:p>
          </p:txBody>
        </p:sp>
        <p:sp>
          <p:nvSpPr>
            <p:cNvPr id="50" name="五角形 22">
              <a:extLst>
                <a:ext uri="{FF2B5EF4-FFF2-40B4-BE49-F238E27FC236}">
                  <a16:creationId xmlns:a16="http://schemas.microsoft.com/office/drawing/2014/main" id="{79236089-B2BD-46AF-B101-292E26836CFC}"/>
                </a:ext>
              </a:extLst>
            </p:cNvPr>
            <p:cNvSpPr/>
            <p:nvPr/>
          </p:nvSpPr>
          <p:spPr>
            <a:xfrm rot="1096176" flipH="1">
              <a:off x="2219124" y="943175"/>
              <a:ext cx="328146" cy="390932"/>
            </a:xfrm>
            <a:custGeom>
              <a:avLst/>
              <a:gdLst>
                <a:gd name="connsiteX0" fmla="*/ 0 w 420414"/>
                <a:gd name="connsiteY0" fmla="*/ 185489 h 485618"/>
                <a:gd name="connsiteX1" fmla="*/ 210207 w 420414"/>
                <a:gd name="connsiteY1" fmla="*/ 0 h 485618"/>
                <a:gd name="connsiteX2" fmla="*/ 420414 w 420414"/>
                <a:gd name="connsiteY2" fmla="*/ 185489 h 485618"/>
                <a:gd name="connsiteX3" fmla="*/ 340122 w 420414"/>
                <a:gd name="connsiteY3" fmla="*/ 485617 h 485618"/>
                <a:gd name="connsiteX4" fmla="*/ 80292 w 420414"/>
                <a:gd name="connsiteY4" fmla="*/ 485617 h 485618"/>
                <a:gd name="connsiteX5" fmla="*/ 0 w 420414"/>
                <a:gd name="connsiteY5" fmla="*/ 185489 h 485618"/>
                <a:gd name="connsiteX0" fmla="*/ 5517 w 425931"/>
                <a:gd name="connsiteY0" fmla="*/ 185489 h 485617"/>
                <a:gd name="connsiteX1" fmla="*/ 215724 w 425931"/>
                <a:gd name="connsiteY1" fmla="*/ 0 h 485617"/>
                <a:gd name="connsiteX2" fmla="*/ 425931 w 425931"/>
                <a:gd name="connsiteY2" fmla="*/ 185489 h 485617"/>
                <a:gd name="connsiteX3" fmla="*/ 345639 w 425931"/>
                <a:gd name="connsiteY3" fmla="*/ 485617 h 485617"/>
                <a:gd name="connsiteX4" fmla="*/ 85809 w 425931"/>
                <a:gd name="connsiteY4" fmla="*/ 485617 h 485617"/>
                <a:gd name="connsiteX5" fmla="*/ 5517 w 425931"/>
                <a:gd name="connsiteY5" fmla="*/ 185489 h 485617"/>
                <a:gd name="connsiteX0" fmla="*/ 5517 w 425931"/>
                <a:gd name="connsiteY0" fmla="*/ 198967 h 499095"/>
                <a:gd name="connsiteX1" fmla="*/ 215724 w 425931"/>
                <a:gd name="connsiteY1" fmla="*/ 13478 h 499095"/>
                <a:gd name="connsiteX2" fmla="*/ 425931 w 425931"/>
                <a:gd name="connsiteY2" fmla="*/ 198967 h 499095"/>
                <a:gd name="connsiteX3" fmla="*/ 345639 w 425931"/>
                <a:gd name="connsiteY3" fmla="*/ 499095 h 499095"/>
                <a:gd name="connsiteX4" fmla="*/ 85809 w 425931"/>
                <a:gd name="connsiteY4" fmla="*/ 499095 h 499095"/>
                <a:gd name="connsiteX5" fmla="*/ 5517 w 425931"/>
                <a:gd name="connsiteY5" fmla="*/ 198967 h 499095"/>
                <a:gd name="connsiteX0" fmla="*/ 5517 w 450920"/>
                <a:gd name="connsiteY0" fmla="*/ 198967 h 499095"/>
                <a:gd name="connsiteX1" fmla="*/ 215724 w 450920"/>
                <a:gd name="connsiteY1" fmla="*/ 13478 h 499095"/>
                <a:gd name="connsiteX2" fmla="*/ 425931 w 450920"/>
                <a:gd name="connsiteY2" fmla="*/ 198967 h 499095"/>
                <a:gd name="connsiteX3" fmla="*/ 345639 w 450920"/>
                <a:gd name="connsiteY3" fmla="*/ 499095 h 499095"/>
                <a:gd name="connsiteX4" fmla="*/ 85809 w 450920"/>
                <a:gd name="connsiteY4" fmla="*/ 499095 h 499095"/>
                <a:gd name="connsiteX5" fmla="*/ 5517 w 450920"/>
                <a:gd name="connsiteY5" fmla="*/ 198967 h 499095"/>
                <a:gd name="connsiteX0" fmla="*/ 5517 w 450920"/>
                <a:gd name="connsiteY0" fmla="*/ 193510 h 493638"/>
                <a:gd name="connsiteX1" fmla="*/ 215724 w 450920"/>
                <a:gd name="connsiteY1" fmla="*/ 8021 h 493638"/>
                <a:gd name="connsiteX2" fmla="*/ 425931 w 450920"/>
                <a:gd name="connsiteY2" fmla="*/ 193510 h 493638"/>
                <a:gd name="connsiteX3" fmla="*/ 345639 w 450920"/>
                <a:gd name="connsiteY3" fmla="*/ 493638 h 493638"/>
                <a:gd name="connsiteX4" fmla="*/ 85809 w 450920"/>
                <a:gd name="connsiteY4" fmla="*/ 493638 h 493638"/>
                <a:gd name="connsiteX5" fmla="*/ 5517 w 450920"/>
                <a:gd name="connsiteY5" fmla="*/ 193510 h 493638"/>
                <a:gd name="connsiteX0" fmla="*/ 5517 w 428870"/>
                <a:gd name="connsiteY0" fmla="*/ 195590 h 495718"/>
                <a:gd name="connsiteX1" fmla="*/ 215724 w 428870"/>
                <a:gd name="connsiteY1" fmla="*/ 10101 h 495718"/>
                <a:gd name="connsiteX2" fmla="*/ 425931 w 428870"/>
                <a:gd name="connsiteY2" fmla="*/ 195590 h 495718"/>
                <a:gd name="connsiteX3" fmla="*/ 345639 w 428870"/>
                <a:gd name="connsiteY3" fmla="*/ 495718 h 495718"/>
                <a:gd name="connsiteX4" fmla="*/ 85809 w 428870"/>
                <a:gd name="connsiteY4" fmla="*/ 495718 h 495718"/>
                <a:gd name="connsiteX5" fmla="*/ 5517 w 428870"/>
                <a:gd name="connsiteY5" fmla="*/ 195590 h 495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8870" h="495718">
                  <a:moveTo>
                    <a:pt x="5517" y="195590"/>
                  </a:moveTo>
                  <a:cubicBezTo>
                    <a:pt x="27169" y="114654"/>
                    <a:pt x="65076" y="56878"/>
                    <a:pt x="215724" y="10101"/>
                  </a:cubicBezTo>
                  <a:cubicBezTo>
                    <a:pt x="366372" y="-36676"/>
                    <a:pt x="411917" y="88215"/>
                    <a:pt x="425931" y="195590"/>
                  </a:cubicBezTo>
                  <a:cubicBezTo>
                    <a:pt x="439945" y="302965"/>
                    <a:pt x="402326" y="445697"/>
                    <a:pt x="345639" y="495718"/>
                  </a:cubicBezTo>
                  <a:lnTo>
                    <a:pt x="85809" y="495718"/>
                  </a:lnTo>
                  <a:cubicBezTo>
                    <a:pt x="29122" y="445697"/>
                    <a:pt x="-16135" y="276526"/>
                    <a:pt x="5517" y="19559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59D68AC7-9A4B-47F2-BB92-4557948FB2C1}"/>
              </a:ext>
            </a:extLst>
          </p:cNvPr>
          <p:cNvCxnSpPr/>
          <p:nvPr/>
        </p:nvCxnSpPr>
        <p:spPr>
          <a:xfrm>
            <a:off x="-877735" y="6675029"/>
            <a:ext cx="1135667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グループ化 89">
            <a:extLst>
              <a:ext uri="{FF2B5EF4-FFF2-40B4-BE49-F238E27FC236}">
                <a16:creationId xmlns:a16="http://schemas.microsoft.com/office/drawing/2014/main" id="{049CF16B-663B-4628-8927-68A86270CF44}"/>
              </a:ext>
            </a:extLst>
          </p:cNvPr>
          <p:cNvGrpSpPr/>
          <p:nvPr/>
        </p:nvGrpSpPr>
        <p:grpSpPr>
          <a:xfrm>
            <a:off x="6881303" y="3209001"/>
            <a:ext cx="2649504" cy="3446322"/>
            <a:chOff x="2083030" y="811893"/>
            <a:chExt cx="1449259" cy="1885113"/>
          </a:xfrm>
        </p:grpSpPr>
        <p:sp>
          <p:nvSpPr>
            <p:cNvPr id="91" name="二等辺三角形 90">
              <a:extLst>
                <a:ext uri="{FF2B5EF4-FFF2-40B4-BE49-F238E27FC236}">
                  <a16:creationId xmlns:a16="http://schemas.microsoft.com/office/drawing/2014/main" id="{409DC00B-D137-4D70-8311-F2B617E3D988}"/>
                </a:ext>
              </a:extLst>
            </p:cNvPr>
            <p:cNvSpPr/>
            <p:nvPr/>
          </p:nvSpPr>
          <p:spPr>
            <a:xfrm>
              <a:off x="2788077" y="1301010"/>
              <a:ext cx="98132" cy="1395996"/>
            </a:xfrm>
            <a:prstGeom prst="triangle">
              <a:avLst/>
            </a:prstGeom>
            <a:solidFill>
              <a:srgbClr val="ED7D31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</a:endParaRPr>
            </a:p>
          </p:txBody>
        </p:sp>
        <p:sp>
          <p:nvSpPr>
            <p:cNvPr id="92" name="雲 179">
              <a:extLst>
                <a:ext uri="{FF2B5EF4-FFF2-40B4-BE49-F238E27FC236}">
                  <a16:creationId xmlns:a16="http://schemas.microsoft.com/office/drawing/2014/main" id="{E4C3C658-8C26-455C-B0E8-8A0E552BD290}"/>
                </a:ext>
              </a:extLst>
            </p:cNvPr>
            <p:cNvSpPr/>
            <p:nvPr/>
          </p:nvSpPr>
          <p:spPr>
            <a:xfrm>
              <a:off x="2083030" y="811893"/>
              <a:ext cx="1449259" cy="1328861"/>
            </a:xfrm>
            <a:custGeom>
              <a:avLst/>
              <a:gdLst/>
              <a:ahLst/>
              <a:cxnLst/>
              <a:rect l="l" t="t" r="r" b="b"/>
              <a:pathLst>
                <a:path w="1449259" h="1328861">
                  <a:moveTo>
                    <a:pt x="1129413" y="932374"/>
                  </a:moveTo>
                  <a:lnTo>
                    <a:pt x="1109465" y="937711"/>
                  </a:lnTo>
                  <a:cubicBezTo>
                    <a:pt x="1109663" y="940816"/>
                    <a:pt x="1108909" y="943693"/>
                    <a:pt x="1108061" y="946525"/>
                  </a:cubicBezTo>
                  <a:lnTo>
                    <a:pt x="1120032" y="983887"/>
                  </a:lnTo>
                  <a:cubicBezTo>
                    <a:pt x="1118091" y="971539"/>
                    <a:pt x="1122930" y="957131"/>
                    <a:pt x="1131970" y="945032"/>
                  </a:cubicBezTo>
                  <a:lnTo>
                    <a:pt x="1133911" y="943415"/>
                  </a:lnTo>
                  <a:cubicBezTo>
                    <a:pt x="1131509" y="940137"/>
                    <a:pt x="1130310" y="936325"/>
                    <a:pt x="1129413" y="932374"/>
                  </a:cubicBezTo>
                  <a:close/>
                  <a:moveTo>
                    <a:pt x="816496" y="443"/>
                  </a:moveTo>
                  <a:cubicBezTo>
                    <a:pt x="823169" y="1252"/>
                    <a:pt x="829828" y="3584"/>
                    <a:pt x="836224" y="7524"/>
                  </a:cubicBezTo>
                  <a:cubicBezTo>
                    <a:pt x="855717" y="19528"/>
                    <a:pt x="869694" y="44660"/>
                    <a:pt x="873449" y="74479"/>
                  </a:cubicBezTo>
                  <a:cubicBezTo>
                    <a:pt x="890301" y="81060"/>
                    <a:pt x="904585" y="96364"/>
                    <a:pt x="911687" y="117892"/>
                  </a:cubicBezTo>
                  <a:cubicBezTo>
                    <a:pt x="935148" y="101055"/>
                    <a:pt x="965185" y="106945"/>
                    <a:pt x="986277" y="136683"/>
                  </a:cubicBezTo>
                  <a:cubicBezTo>
                    <a:pt x="994635" y="112715"/>
                    <a:pt x="1010686" y="96148"/>
                    <a:pt x="1029213" y="92393"/>
                  </a:cubicBezTo>
                  <a:cubicBezTo>
                    <a:pt x="1049606" y="88254"/>
                    <a:pt x="1069972" y="100204"/>
                    <a:pt x="1082463" y="123651"/>
                  </a:cubicBezTo>
                  <a:cubicBezTo>
                    <a:pt x="1100483" y="93311"/>
                    <a:pt x="1130289" y="83348"/>
                    <a:pt x="1155871" y="99108"/>
                  </a:cubicBezTo>
                  <a:cubicBezTo>
                    <a:pt x="1175364" y="111112"/>
                    <a:pt x="1189341" y="136244"/>
                    <a:pt x="1193096" y="166063"/>
                  </a:cubicBezTo>
                  <a:cubicBezTo>
                    <a:pt x="1215627" y="174861"/>
                    <a:pt x="1233568" y="199254"/>
                    <a:pt x="1240870" y="231046"/>
                  </a:cubicBezTo>
                  <a:cubicBezTo>
                    <a:pt x="1246177" y="254123"/>
                    <a:pt x="1245420" y="279187"/>
                    <a:pt x="1238732" y="301510"/>
                  </a:cubicBezTo>
                  <a:cubicBezTo>
                    <a:pt x="1247861" y="318508"/>
                    <a:pt x="1253694" y="338303"/>
                    <a:pt x="1255081" y="359052"/>
                  </a:cubicBezTo>
                  <a:cubicBezTo>
                    <a:pt x="1259023" y="352880"/>
                    <a:pt x="1264773" y="349080"/>
                    <a:pt x="1271049" y="347868"/>
                  </a:cubicBezTo>
                  <a:cubicBezTo>
                    <a:pt x="1282076" y="345737"/>
                    <a:pt x="1293089" y="351891"/>
                    <a:pt x="1299843" y="363965"/>
                  </a:cubicBezTo>
                  <a:cubicBezTo>
                    <a:pt x="1309587" y="348341"/>
                    <a:pt x="1325705" y="343211"/>
                    <a:pt x="1339538" y="351326"/>
                  </a:cubicBezTo>
                  <a:cubicBezTo>
                    <a:pt x="1350079" y="357508"/>
                    <a:pt x="1357637" y="370451"/>
                    <a:pt x="1359667" y="385807"/>
                  </a:cubicBezTo>
                  <a:cubicBezTo>
                    <a:pt x="1371851" y="390338"/>
                    <a:pt x="1381552" y="402899"/>
                    <a:pt x="1385501" y="419271"/>
                  </a:cubicBezTo>
                  <a:cubicBezTo>
                    <a:pt x="1388370" y="431155"/>
                    <a:pt x="1387961" y="444063"/>
                    <a:pt x="1384344" y="455558"/>
                  </a:cubicBezTo>
                  <a:cubicBezTo>
                    <a:pt x="1393235" y="471324"/>
                    <a:pt x="1396344" y="491761"/>
                    <a:pt x="1392791" y="511041"/>
                  </a:cubicBezTo>
                  <a:cubicBezTo>
                    <a:pt x="1388067" y="536672"/>
                    <a:pt x="1372429" y="555867"/>
                    <a:pt x="1353223" y="559607"/>
                  </a:cubicBezTo>
                  <a:cubicBezTo>
                    <a:pt x="1353131" y="575605"/>
                    <a:pt x="1347963" y="590778"/>
                    <a:pt x="1339058" y="601222"/>
                  </a:cubicBezTo>
                  <a:cubicBezTo>
                    <a:pt x="1326983" y="615387"/>
                    <a:pt x="1310117" y="618535"/>
                    <a:pt x="1296845" y="608270"/>
                  </a:cubicBezTo>
                  <a:cubicBezTo>
                    <a:pt x="1301749" y="617284"/>
                    <a:pt x="1304371" y="627760"/>
                    <a:pt x="1304380" y="639105"/>
                  </a:cubicBezTo>
                  <a:cubicBezTo>
                    <a:pt x="1322512" y="632485"/>
                    <a:pt x="1342401" y="635082"/>
                    <a:pt x="1357567" y="646068"/>
                  </a:cubicBezTo>
                  <a:cubicBezTo>
                    <a:pt x="1374263" y="658156"/>
                    <a:pt x="1382785" y="678587"/>
                    <a:pt x="1379842" y="699494"/>
                  </a:cubicBezTo>
                  <a:cubicBezTo>
                    <a:pt x="1408120" y="696309"/>
                    <a:pt x="1434508" y="711943"/>
                    <a:pt x="1444832" y="737996"/>
                  </a:cubicBezTo>
                  <a:cubicBezTo>
                    <a:pt x="1452701" y="757845"/>
                    <a:pt x="1449967" y="780666"/>
                    <a:pt x="1437540" y="798785"/>
                  </a:cubicBezTo>
                  <a:cubicBezTo>
                    <a:pt x="1449209" y="819089"/>
                    <a:pt x="1449688" y="844293"/>
                    <a:pt x="1438799" y="865913"/>
                  </a:cubicBezTo>
                  <a:cubicBezTo>
                    <a:pt x="1430900" y="881612"/>
                    <a:pt x="1417653" y="894109"/>
                    <a:pt x="1401549" y="901040"/>
                  </a:cubicBezTo>
                  <a:lnTo>
                    <a:pt x="1388291" y="936555"/>
                  </a:lnTo>
                  <a:cubicBezTo>
                    <a:pt x="1389602" y="938693"/>
                    <a:pt x="1389555" y="940994"/>
                    <a:pt x="1389331" y="943377"/>
                  </a:cubicBezTo>
                  <a:cubicBezTo>
                    <a:pt x="1407321" y="933660"/>
                    <a:pt x="1424499" y="937567"/>
                    <a:pt x="1431640" y="952993"/>
                  </a:cubicBezTo>
                  <a:cubicBezTo>
                    <a:pt x="1437083" y="964746"/>
                    <a:pt x="1435818" y="981381"/>
                    <a:pt x="1428264" y="997307"/>
                  </a:cubicBezTo>
                  <a:cubicBezTo>
                    <a:pt x="1436143" y="1008370"/>
                    <a:pt x="1436979" y="1025815"/>
                    <a:pt x="1430482" y="1043775"/>
                  </a:cubicBezTo>
                  <a:cubicBezTo>
                    <a:pt x="1425769" y="1056813"/>
                    <a:pt x="1417574" y="1069037"/>
                    <a:pt x="1407437" y="1078137"/>
                  </a:cubicBezTo>
                  <a:cubicBezTo>
                    <a:pt x="1405620" y="1098227"/>
                    <a:pt x="1395922" y="1119646"/>
                    <a:pt x="1381114" y="1136289"/>
                  </a:cubicBezTo>
                  <a:cubicBezTo>
                    <a:pt x="1361427" y="1158415"/>
                    <a:pt x="1336126" y="1168337"/>
                    <a:pt x="1317098" y="1161393"/>
                  </a:cubicBezTo>
                  <a:cubicBezTo>
                    <a:pt x="1307303" y="1176773"/>
                    <a:pt x="1293580" y="1188568"/>
                    <a:pt x="1279468" y="1193749"/>
                  </a:cubicBezTo>
                  <a:cubicBezTo>
                    <a:pt x="1258025" y="1201624"/>
                    <a:pt x="1239734" y="1192854"/>
                    <a:pt x="1234331" y="1172116"/>
                  </a:cubicBezTo>
                  <a:lnTo>
                    <a:pt x="1230584" y="1174789"/>
                  </a:lnTo>
                  <a:cubicBezTo>
                    <a:pt x="1231122" y="1175552"/>
                    <a:pt x="1231030" y="1176257"/>
                    <a:pt x="1230906" y="1176956"/>
                  </a:cubicBezTo>
                  <a:cubicBezTo>
                    <a:pt x="1244613" y="1186654"/>
                    <a:pt x="1252949" y="1200040"/>
                    <a:pt x="1253100" y="1212610"/>
                  </a:cubicBezTo>
                  <a:cubicBezTo>
                    <a:pt x="1253214" y="1221737"/>
                    <a:pt x="1248994" y="1229672"/>
                    <a:pt x="1241228" y="1234916"/>
                  </a:cubicBezTo>
                  <a:cubicBezTo>
                    <a:pt x="1247644" y="1249874"/>
                    <a:pt x="1245591" y="1264546"/>
                    <a:pt x="1235662" y="1274749"/>
                  </a:cubicBezTo>
                  <a:cubicBezTo>
                    <a:pt x="1222463" y="1288313"/>
                    <a:pt x="1197669" y="1291687"/>
                    <a:pt x="1172930" y="1283283"/>
                  </a:cubicBezTo>
                  <a:cubicBezTo>
                    <a:pt x="1168211" y="1293352"/>
                    <a:pt x="1157475" y="1300052"/>
                    <a:pt x="1143497" y="1301665"/>
                  </a:cubicBezTo>
                  <a:cubicBezTo>
                    <a:pt x="1122258" y="1304118"/>
                    <a:pt x="1097591" y="1294449"/>
                    <a:pt x="1082629" y="1277810"/>
                  </a:cubicBezTo>
                  <a:cubicBezTo>
                    <a:pt x="1070227" y="1289048"/>
                    <a:pt x="1049195" y="1292382"/>
                    <a:pt x="1027387" y="1286569"/>
                  </a:cubicBezTo>
                  <a:cubicBezTo>
                    <a:pt x="1008178" y="1281447"/>
                    <a:pt x="991146" y="1269997"/>
                    <a:pt x="982659" y="1254590"/>
                  </a:cubicBezTo>
                  <a:cubicBezTo>
                    <a:pt x="966459" y="1257330"/>
                    <a:pt x="949696" y="1252161"/>
                    <a:pt x="935129" y="1239166"/>
                  </a:cubicBezTo>
                  <a:cubicBezTo>
                    <a:pt x="926067" y="1282100"/>
                    <a:pt x="901802" y="1314920"/>
                    <a:pt x="871396" y="1325376"/>
                  </a:cubicBezTo>
                  <a:cubicBezTo>
                    <a:pt x="835566" y="1337696"/>
                    <a:pt x="798171" y="1316702"/>
                    <a:pt x="777687" y="1272754"/>
                  </a:cubicBezTo>
                  <a:cubicBezTo>
                    <a:pt x="729340" y="1314468"/>
                    <a:pt x="666546" y="1291021"/>
                    <a:pt x="638486" y="1220762"/>
                  </a:cubicBezTo>
                  <a:cubicBezTo>
                    <a:pt x="610923" y="1225381"/>
                    <a:pt x="585041" y="1200920"/>
                    <a:pt x="577283" y="1162906"/>
                  </a:cubicBezTo>
                  <a:lnTo>
                    <a:pt x="576942" y="1143155"/>
                  </a:lnTo>
                  <a:cubicBezTo>
                    <a:pt x="575287" y="1146763"/>
                    <a:pt x="572369" y="1148932"/>
                    <a:pt x="569302" y="1150979"/>
                  </a:cubicBezTo>
                  <a:cubicBezTo>
                    <a:pt x="539740" y="1170697"/>
                    <a:pt x="501959" y="1175279"/>
                    <a:pt x="474622" y="1162456"/>
                  </a:cubicBezTo>
                  <a:cubicBezTo>
                    <a:pt x="439869" y="1200919"/>
                    <a:pt x="378843" y="1214193"/>
                    <a:pt x="339337" y="1191875"/>
                  </a:cubicBezTo>
                  <a:cubicBezTo>
                    <a:pt x="315602" y="1204748"/>
                    <a:pt x="287420" y="1203226"/>
                    <a:pt x="272693" y="1188272"/>
                  </a:cubicBezTo>
                  <a:cubicBezTo>
                    <a:pt x="262031" y="1177455"/>
                    <a:pt x="260404" y="1161502"/>
                    <a:pt x="268418" y="1146295"/>
                  </a:cubicBezTo>
                  <a:cubicBezTo>
                    <a:pt x="247618" y="1146099"/>
                    <a:pt x="231461" y="1135431"/>
                    <a:pt x="227290" y="1119142"/>
                  </a:cubicBezTo>
                  <a:cubicBezTo>
                    <a:pt x="222411" y="1100068"/>
                    <a:pt x="235109" y="1077972"/>
                    <a:pt x="257872" y="1065928"/>
                  </a:cubicBezTo>
                  <a:cubicBezTo>
                    <a:pt x="257883" y="1065570"/>
                    <a:pt x="257909" y="1065212"/>
                    <a:pt x="257920" y="1064854"/>
                  </a:cubicBezTo>
                  <a:cubicBezTo>
                    <a:pt x="247147" y="1048656"/>
                    <a:pt x="246851" y="1027742"/>
                    <a:pt x="257104" y="1007813"/>
                  </a:cubicBezTo>
                  <a:cubicBezTo>
                    <a:pt x="263532" y="995322"/>
                    <a:pt x="273510" y="984286"/>
                    <a:pt x="286116" y="976261"/>
                  </a:cubicBezTo>
                  <a:cubicBezTo>
                    <a:pt x="258022" y="978546"/>
                    <a:pt x="231460" y="968364"/>
                    <a:pt x="215353" y="951086"/>
                  </a:cubicBezTo>
                  <a:cubicBezTo>
                    <a:pt x="167006" y="971943"/>
                    <a:pt x="104212" y="960219"/>
                    <a:pt x="76152" y="925090"/>
                  </a:cubicBezTo>
                  <a:cubicBezTo>
                    <a:pt x="48589" y="927399"/>
                    <a:pt x="22707" y="915169"/>
                    <a:pt x="14949" y="896162"/>
                  </a:cubicBezTo>
                  <a:cubicBezTo>
                    <a:pt x="9329" y="882410"/>
                    <a:pt x="14297" y="867569"/>
                    <a:pt x="28027" y="857113"/>
                  </a:cubicBezTo>
                  <a:cubicBezTo>
                    <a:pt x="8547" y="848912"/>
                    <a:pt x="-2301" y="833173"/>
                    <a:pt x="411" y="817051"/>
                  </a:cubicBezTo>
                  <a:cubicBezTo>
                    <a:pt x="3592" y="798174"/>
                    <a:pt x="24532" y="783387"/>
                    <a:pt x="50844" y="781442"/>
                  </a:cubicBezTo>
                  <a:cubicBezTo>
                    <a:pt x="51001" y="781126"/>
                    <a:pt x="51170" y="780818"/>
                    <a:pt x="51327" y="780503"/>
                  </a:cubicBezTo>
                  <a:cubicBezTo>
                    <a:pt x="47793" y="761914"/>
                    <a:pt x="56034" y="743167"/>
                    <a:pt x="73792" y="729368"/>
                  </a:cubicBezTo>
                  <a:cubicBezTo>
                    <a:pt x="96373" y="711828"/>
                    <a:pt x="130243" y="705257"/>
                    <a:pt x="160584" y="714577"/>
                  </a:cubicBezTo>
                  <a:cubicBezTo>
                    <a:pt x="156381" y="690058"/>
                    <a:pt x="161667" y="664654"/>
                    <a:pt x="173829" y="646131"/>
                  </a:cubicBezTo>
                  <a:cubicBezTo>
                    <a:pt x="154349" y="629727"/>
                    <a:pt x="143501" y="598250"/>
                    <a:pt x="146213" y="566005"/>
                  </a:cubicBezTo>
                  <a:cubicBezTo>
                    <a:pt x="149394" y="528252"/>
                    <a:pt x="170334" y="498679"/>
                    <a:pt x="196646" y="494788"/>
                  </a:cubicBezTo>
                  <a:cubicBezTo>
                    <a:pt x="196803" y="494157"/>
                    <a:pt x="196972" y="493541"/>
                    <a:pt x="197129" y="492910"/>
                  </a:cubicBezTo>
                  <a:cubicBezTo>
                    <a:pt x="193595" y="455732"/>
                    <a:pt x="201836" y="418239"/>
                    <a:pt x="219594" y="390640"/>
                  </a:cubicBezTo>
                  <a:cubicBezTo>
                    <a:pt x="247654" y="347049"/>
                    <a:pt x="293145" y="337333"/>
                    <a:pt x="328884" y="367275"/>
                  </a:cubicBezTo>
                  <a:cubicBezTo>
                    <a:pt x="339876" y="337631"/>
                    <a:pt x="359353" y="319839"/>
                    <a:pt x="380247" y="315617"/>
                  </a:cubicBezTo>
                  <a:cubicBezTo>
                    <a:pt x="374616" y="301419"/>
                    <a:pt x="372358" y="284856"/>
                    <a:pt x="373769" y="268084"/>
                  </a:cubicBezTo>
                  <a:cubicBezTo>
                    <a:pt x="376950" y="230331"/>
                    <a:pt x="397890" y="200758"/>
                    <a:pt x="424202" y="196867"/>
                  </a:cubicBezTo>
                  <a:cubicBezTo>
                    <a:pt x="424359" y="196236"/>
                    <a:pt x="424528" y="195620"/>
                    <a:pt x="424685" y="194989"/>
                  </a:cubicBezTo>
                  <a:cubicBezTo>
                    <a:pt x="421151" y="157811"/>
                    <a:pt x="429392" y="120318"/>
                    <a:pt x="447150" y="92719"/>
                  </a:cubicBezTo>
                  <a:cubicBezTo>
                    <a:pt x="475210" y="49128"/>
                    <a:pt x="520702" y="39412"/>
                    <a:pt x="556440" y="69354"/>
                  </a:cubicBezTo>
                  <a:cubicBezTo>
                    <a:pt x="578254" y="10525"/>
                    <a:pt x="633486" y="-1631"/>
                    <a:pt x="666630" y="45099"/>
                  </a:cubicBezTo>
                  <a:cubicBezTo>
                    <a:pt x="674988" y="21131"/>
                    <a:pt x="691039" y="4564"/>
                    <a:pt x="709566" y="809"/>
                  </a:cubicBezTo>
                  <a:cubicBezTo>
                    <a:pt x="729959" y="-3330"/>
                    <a:pt x="750325" y="8620"/>
                    <a:pt x="762816" y="32067"/>
                  </a:cubicBezTo>
                  <a:cubicBezTo>
                    <a:pt x="776331" y="9312"/>
                    <a:pt x="796476" y="-1981"/>
                    <a:pt x="816496" y="443"/>
                  </a:cubicBezTo>
                  <a:close/>
                </a:path>
              </a:pathLst>
            </a:custGeom>
            <a:solidFill>
              <a:srgbClr val="CCFF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93" name="雲 214">
              <a:extLst>
                <a:ext uri="{FF2B5EF4-FFF2-40B4-BE49-F238E27FC236}">
                  <a16:creationId xmlns:a16="http://schemas.microsoft.com/office/drawing/2014/main" id="{5C41A940-63DB-4EDA-B601-0E41AB059E4C}"/>
                </a:ext>
              </a:extLst>
            </p:cNvPr>
            <p:cNvSpPr/>
            <p:nvPr/>
          </p:nvSpPr>
          <p:spPr>
            <a:xfrm>
              <a:off x="2083030" y="1358171"/>
              <a:ext cx="1428777" cy="791432"/>
            </a:xfrm>
            <a:custGeom>
              <a:avLst/>
              <a:gdLst/>
              <a:ahLst/>
              <a:cxnLst/>
              <a:rect l="l" t="t" r="r" b="b"/>
              <a:pathLst>
                <a:path w="1428777" h="791432">
                  <a:moveTo>
                    <a:pt x="482010" y="481"/>
                  </a:moveTo>
                  <a:cubicBezTo>
                    <a:pt x="502403" y="-1980"/>
                    <a:pt x="522769" y="5126"/>
                    <a:pt x="535260" y="19070"/>
                  </a:cubicBezTo>
                  <a:cubicBezTo>
                    <a:pt x="553280" y="1027"/>
                    <a:pt x="583086" y="-4898"/>
                    <a:pt x="608668" y="4474"/>
                  </a:cubicBezTo>
                  <a:cubicBezTo>
                    <a:pt x="628161" y="11613"/>
                    <a:pt x="642138" y="26560"/>
                    <a:pt x="645893" y="44293"/>
                  </a:cubicBezTo>
                  <a:cubicBezTo>
                    <a:pt x="668424" y="49525"/>
                    <a:pt x="686365" y="64031"/>
                    <a:pt x="693667" y="82938"/>
                  </a:cubicBezTo>
                  <a:lnTo>
                    <a:pt x="697087" y="104005"/>
                  </a:lnTo>
                  <a:cubicBezTo>
                    <a:pt x="699709" y="104427"/>
                    <a:pt x="701482" y="105980"/>
                    <a:pt x="703190" y="107654"/>
                  </a:cubicBezTo>
                  <a:cubicBezTo>
                    <a:pt x="710712" y="92657"/>
                    <a:pt x="725157" y="82290"/>
                    <a:pt x="741833" y="79941"/>
                  </a:cubicBezTo>
                  <a:cubicBezTo>
                    <a:pt x="760186" y="77352"/>
                    <a:pt x="778516" y="84829"/>
                    <a:pt x="789758" y="99500"/>
                  </a:cubicBezTo>
                  <a:cubicBezTo>
                    <a:pt x="805976" y="80516"/>
                    <a:pt x="832802" y="74282"/>
                    <a:pt x="855826" y="84143"/>
                  </a:cubicBezTo>
                  <a:cubicBezTo>
                    <a:pt x="873370" y="91654"/>
                    <a:pt x="885949" y="107380"/>
                    <a:pt x="889329" y="126038"/>
                  </a:cubicBezTo>
                  <a:cubicBezTo>
                    <a:pt x="909607" y="131543"/>
                    <a:pt x="925754" y="146805"/>
                    <a:pt x="932326" y="166698"/>
                  </a:cubicBezTo>
                  <a:cubicBezTo>
                    <a:pt x="937102" y="181138"/>
                    <a:pt x="936421" y="196821"/>
                    <a:pt x="930401" y="210789"/>
                  </a:cubicBezTo>
                  <a:cubicBezTo>
                    <a:pt x="945199" y="229944"/>
                    <a:pt x="950374" y="254776"/>
                    <a:pt x="944460" y="278202"/>
                  </a:cubicBezTo>
                  <a:lnTo>
                    <a:pt x="933426" y="296437"/>
                  </a:lnTo>
                  <a:cubicBezTo>
                    <a:pt x="943840" y="293274"/>
                    <a:pt x="954972" y="294760"/>
                    <a:pt x="965311" y="300898"/>
                  </a:cubicBezTo>
                  <a:cubicBezTo>
                    <a:pt x="981054" y="310242"/>
                    <a:pt x="992665" y="329066"/>
                    <a:pt x="996010" y="351875"/>
                  </a:cubicBezTo>
                  <a:cubicBezTo>
                    <a:pt x="996769" y="343452"/>
                    <a:pt x="1000240" y="335383"/>
                    <a:pt x="1005790" y="328508"/>
                  </a:cubicBezTo>
                  <a:cubicBezTo>
                    <a:pt x="1019810" y="311150"/>
                    <a:pt x="1043628" y="305636"/>
                    <a:pt x="1063153" y="315230"/>
                  </a:cubicBezTo>
                  <a:cubicBezTo>
                    <a:pt x="1063459" y="314985"/>
                    <a:pt x="1063770" y="314753"/>
                    <a:pt x="1064076" y="314509"/>
                  </a:cubicBezTo>
                  <a:cubicBezTo>
                    <a:pt x="1073244" y="294495"/>
                    <a:pt x="1090702" y="279483"/>
                    <a:pt x="1111690" y="273555"/>
                  </a:cubicBezTo>
                  <a:cubicBezTo>
                    <a:pt x="1144845" y="264197"/>
                    <a:pt x="1179536" y="279301"/>
                    <a:pt x="1195039" y="309830"/>
                  </a:cubicBezTo>
                  <a:cubicBezTo>
                    <a:pt x="1228615" y="290167"/>
                    <a:pt x="1270845" y="308326"/>
                    <a:pt x="1279293" y="346056"/>
                  </a:cubicBezTo>
                  <a:cubicBezTo>
                    <a:pt x="1292604" y="337813"/>
                    <a:pt x="1308953" y="336616"/>
                    <a:pt x="1323018" y="342868"/>
                  </a:cubicBezTo>
                  <a:cubicBezTo>
                    <a:pt x="1338501" y="349746"/>
                    <a:pt x="1348935" y="364604"/>
                    <a:pt x="1350294" y="381722"/>
                  </a:cubicBezTo>
                  <a:cubicBezTo>
                    <a:pt x="1372320" y="374546"/>
                    <a:pt x="1396174" y="382656"/>
                    <a:pt x="1409045" y="401691"/>
                  </a:cubicBezTo>
                  <a:cubicBezTo>
                    <a:pt x="1418854" y="416193"/>
                    <a:pt x="1420720" y="434799"/>
                    <a:pt x="1414007" y="451255"/>
                  </a:cubicBezTo>
                  <a:cubicBezTo>
                    <a:pt x="1426933" y="465495"/>
                    <a:pt x="1431788" y="485470"/>
                    <a:pt x="1426926" y="504460"/>
                  </a:cubicBezTo>
                  <a:cubicBezTo>
                    <a:pt x="1423401" y="518246"/>
                    <a:pt x="1415037" y="530364"/>
                    <a:pt x="1403402" y="538521"/>
                  </a:cubicBezTo>
                  <a:cubicBezTo>
                    <a:pt x="1405268" y="560929"/>
                    <a:pt x="1396858" y="583160"/>
                    <a:pt x="1380577" y="598876"/>
                  </a:cubicBezTo>
                  <a:cubicBezTo>
                    <a:pt x="1358934" y="619769"/>
                    <a:pt x="1327155" y="625613"/>
                    <a:pt x="1300172" y="613660"/>
                  </a:cubicBezTo>
                  <a:cubicBezTo>
                    <a:pt x="1290338" y="629016"/>
                    <a:pt x="1274475" y="639463"/>
                    <a:pt x="1256674" y="642322"/>
                  </a:cubicBezTo>
                  <a:lnTo>
                    <a:pt x="1230641" y="638098"/>
                  </a:lnTo>
                  <a:cubicBezTo>
                    <a:pt x="1231088" y="638731"/>
                    <a:pt x="1231007" y="639308"/>
                    <a:pt x="1230906" y="639881"/>
                  </a:cubicBezTo>
                  <a:cubicBezTo>
                    <a:pt x="1244613" y="649579"/>
                    <a:pt x="1252949" y="662965"/>
                    <a:pt x="1253100" y="675535"/>
                  </a:cubicBezTo>
                  <a:cubicBezTo>
                    <a:pt x="1253214" y="684662"/>
                    <a:pt x="1248994" y="692597"/>
                    <a:pt x="1241229" y="697841"/>
                  </a:cubicBezTo>
                  <a:cubicBezTo>
                    <a:pt x="1247644" y="712799"/>
                    <a:pt x="1245591" y="727471"/>
                    <a:pt x="1235662" y="737674"/>
                  </a:cubicBezTo>
                  <a:cubicBezTo>
                    <a:pt x="1222463" y="751238"/>
                    <a:pt x="1197669" y="754612"/>
                    <a:pt x="1172930" y="746208"/>
                  </a:cubicBezTo>
                  <a:cubicBezTo>
                    <a:pt x="1168211" y="756277"/>
                    <a:pt x="1157475" y="762977"/>
                    <a:pt x="1143497" y="764590"/>
                  </a:cubicBezTo>
                  <a:cubicBezTo>
                    <a:pt x="1122258" y="767043"/>
                    <a:pt x="1097591" y="757374"/>
                    <a:pt x="1082629" y="740735"/>
                  </a:cubicBezTo>
                  <a:cubicBezTo>
                    <a:pt x="1070227" y="751973"/>
                    <a:pt x="1049195" y="755307"/>
                    <a:pt x="1027387" y="749494"/>
                  </a:cubicBezTo>
                  <a:cubicBezTo>
                    <a:pt x="1001689" y="742642"/>
                    <a:pt x="979888" y="724465"/>
                    <a:pt x="972757" y="703937"/>
                  </a:cubicBezTo>
                  <a:lnTo>
                    <a:pt x="967312" y="702922"/>
                  </a:lnTo>
                  <a:cubicBezTo>
                    <a:pt x="966936" y="705028"/>
                    <a:pt x="965759" y="706532"/>
                    <a:pt x="964539" y="707980"/>
                  </a:cubicBezTo>
                  <a:cubicBezTo>
                    <a:pt x="942759" y="733834"/>
                    <a:pt x="911297" y="737156"/>
                    <a:pt x="886906" y="716188"/>
                  </a:cubicBezTo>
                  <a:cubicBezTo>
                    <a:pt x="879018" y="752205"/>
                    <a:pt x="857896" y="779737"/>
                    <a:pt x="831428" y="788509"/>
                  </a:cubicBezTo>
                  <a:cubicBezTo>
                    <a:pt x="800238" y="798843"/>
                    <a:pt x="767687" y="781232"/>
                    <a:pt x="749856" y="744364"/>
                  </a:cubicBezTo>
                  <a:cubicBezTo>
                    <a:pt x="707771" y="779358"/>
                    <a:pt x="653110" y="759688"/>
                    <a:pt x="628685" y="700749"/>
                  </a:cubicBezTo>
                  <a:cubicBezTo>
                    <a:pt x="604691" y="704623"/>
                    <a:pt x="582162" y="684103"/>
                    <a:pt x="575408" y="652213"/>
                  </a:cubicBezTo>
                  <a:cubicBezTo>
                    <a:pt x="570517" y="629141"/>
                    <a:pt x="574841" y="604241"/>
                    <a:pt x="586792" y="586698"/>
                  </a:cubicBezTo>
                  <a:cubicBezTo>
                    <a:pt x="573417" y="575844"/>
                    <a:pt x="564717" y="557122"/>
                    <a:pt x="564826" y="536235"/>
                  </a:cubicBezTo>
                  <a:cubicBezTo>
                    <a:pt x="545689" y="546006"/>
                    <a:pt x="524158" y="546706"/>
                    <a:pt x="507644" y="539555"/>
                  </a:cubicBezTo>
                  <a:cubicBezTo>
                    <a:pt x="479071" y="569797"/>
                    <a:pt x="429835" y="581081"/>
                    <a:pt x="398496" y="564564"/>
                  </a:cubicBezTo>
                  <a:cubicBezTo>
                    <a:pt x="379213" y="574894"/>
                    <a:pt x="356608" y="574209"/>
                    <a:pt x="345040" y="562939"/>
                  </a:cubicBezTo>
                  <a:cubicBezTo>
                    <a:pt x="336665" y="554787"/>
                    <a:pt x="335634" y="542521"/>
                    <a:pt x="342332" y="530664"/>
                  </a:cubicBezTo>
                  <a:cubicBezTo>
                    <a:pt x="325632" y="530872"/>
                    <a:pt x="312842" y="522931"/>
                    <a:pt x="309774" y="510450"/>
                  </a:cubicBezTo>
                  <a:cubicBezTo>
                    <a:pt x="306186" y="495835"/>
                    <a:pt x="316764" y="478588"/>
                    <a:pt x="335253" y="468913"/>
                  </a:cubicBezTo>
                  <a:cubicBezTo>
                    <a:pt x="335268" y="468636"/>
                    <a:pt x="335294" y="468361"/>
                    <a:pt x="335309" y="468084"/>
                  </a:cubicBezTo>
                  <a:cubicBezTo>
                    <a:pt x="328039" y="457405"/>
                    <a:pt x="327176" y="443848"/>
                    <a:pt x="333785" y="430734"/>
                  </a:cubicBezTo>
                  <a:cubicBezTo>
                    <a:pt x="326849" y="436150"/>
                    <a:pt x="318235" y="438745"/>
                    <a:pt x="309062" y="440322"/>
                  </a:cubicBezTo>
                  <a:cubicBezTo>
                    <a:pt x="273232" y="446482"/>
                    <a:pt x="235837" y="435985"/>
                    <a:pt x="215353" y="414011"/>
                  </a:cubicBezTo>
                  <a:cubicBezTo>
                    <a:pt x="167006" y="434868"/>
                    <a:pt x="104212" y="423145"/>
                    <a:pt x="76152" y="388015"/>
                  </a:cubicBezTo>
                  <a:cubicBezTo>
                    <a:pt x="48589" y="390324"/>
                    <a:pt x="22707" y="378094"/>
                    <a:pt x="14949" y="359087"/>
                  </a:cubicBezTo>
                  <a:cubicBezTo>
                    <a:pt x="9329" y="345335"/>
                    <a:pt x="14297" y="330494"/>
                    <a:pt x="28027" y="320038"/>
                  </a:cubicBezTo>
                  <a:cubicBezTo>
                    <a:pt x="8547" y="311837"/>
                    <a:pt x="-2301" y="296098"/>
                    <a:pt x="411" y="279976"/>
                  </a:cubicBezTo>
                  <a:cubicBezTo>
                    <a:pt x="3592" y="261099"/>
                    <a:pt x="24532" y="246313"/>
                    <a:pt x="50844" y="244367"/>
                  </a:cubicBezTo>
                  <a:cubicBezTo>
                    <a:pt x="51001" y="244052"/>
                    <a:pt x="51170" y="243743"/>
                    <a:pt x="51327" y="243428"/>
                  </a:cubicBezTo>
                  <a:cubicBezTo>
                    <a:pt x="47793" y="224839"/>
                    <a:pt x="56034" y="206092"/>
                    <a:pt x="73792" y="192293"/>
                  </a:cubicBezTo>
                  <a:cubicBezTo>
                    <a:pt x="93633" y="176881"/>
                    <a:pt x="122190" y="169938"/>
                    <a:pt x="149531" y="175976"/>
                  </a:cubicBezTo>
                  <a:cubicBezTo>
                    <a:pt x="145819" y="171068"/>
                    <a:pt x="145387" y="165270"/>
                    <a:pt x="146213" y="159430"/>
                  </a:cubicBezTo>
                  <a:cubicBezTo>
                    <a:pt x="149394" y="136978"/>
                    <a:pt x="170334" y="119391"/>
                    <a:pt x="196646" y="117076"/>
                  </a:cubicBezTo>
                  <a:cubicBezTo>
                    <a:pt x="196803" y="116702"/>
                    <a:pt x="196972" y="116335"/>
                    <a:pt x="197129" y="115960"/>
                  </a:cubicBezTo>
                  <a:cubicBezTo>
                    <a:pt x="193595" y="93850"/>
                    <a:pt x="201836" y="71553"/>
                    <a:pt x="219594" y="55140"/>
                  </a:cubicBezTo>
                  <a:cubicBezTo>
                    <a:pt x="247654" y="29216"/>
                    <a:pt x="293145" y="23438"/>
                    <a:pt x="328884" y="41245"/>
                  </a:cubicBezTo>
                  <a:cubicBezTo>
                    <a:pt x="350698" y="6259"/>
                    <a:pt x="405930" y="-970"/>
                    <a:pt x="439074" y="26820"/>
                  </a:cubicBezTo>
                  <a:cubicBezTo>
                    <a:pt x="447432" y="12567"/>
                    <a:pt x="463482" y="2714"/>
                    <a:pt x="482010" y="481"/>
                  </a:cubicBezTo>
                  <a:close/>
                </a:path>
              </a:pathLst>
            </a:cu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94" name="雲 201">
              <a:extLst>
                <a:ext uri="{FF2B5EF4-FFF2-40B4-BE49-F238E27FC236}">
                  <a16:creationId xmlns:a16="http://schemas.microsoft.com/office/drawing/2014/main" id="{C45F7770-20EA-42B4-BA3B-6B921AEE5CDB}"/>
                </a:ext>
              </a:extLst>
            </p:cNvPr>
            <p:cNvSpPr/>
            <p:nvPr/>
          </p:nvSpPr>
          <p:spPr>
            <a:xfrm>
              <a:off x="2418452" y="816236"/>
              <a:ext cx="1113837" cy="1196868"/>
            </a:xfrm>
            <a:custGeom>
              <a:avLst/>
              <a:gdLst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23651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04668 w 1113837"/>
                <a:gd name="connsiteY50" fmla="*/ 932675 h 1196868"/>
                <a:gd name="connsiteX51" fmla="*/ 702764 w 1113837"/>
                <a:gd name="connsiteY51" fmla="*/ 930531 h 1196868"/>
                <a:gd name="connsiteX52" fmla="*/ 684075 w 1113837"/>
                <a:gd name="connsiteY52" fmla="*/ 952432 h 1196868"/>
                <a:gd name="connsiteX53" fmla="*/ 552016 w 1113837"/>
                <a:gd name="connsiteY53" fmla="*/ 961402 h 1196868"/>
                <a:gd name="connsiteX54" fmla="*/ 457644 w 1113837"/>
                <a:gd name="connsiteY54" fmla="*/ 1040437 h 1196868"/>
                <a:gd name="connsiteX55" fmla="*/ 318885 w 1113837"/>
                <a:gd name="connsiteY55" fmla="*/ 992195 h 1196868"/>
                <a:gd name="connsiteX56" fmla="*/ 112764 w 1113837"/>
                <a:gd name="connsiteY56" fmla="*/ 944530 h 1196868"/>
                <a:gd name="connsiteX57" fmla="*/ 22137 w 1113837"/>
                <a:gd name="connsiteY57" fmla="*/ 891488 h 1196868"/>
                <a:gd name="connsiteX58" fmla="*/ 41502 w 1113837"/>
                <a:gd name="connsiteY58" fmla="*/ 819891 h 1196868"/>
                <a:gd name="connsiteX59" fmla="*/ 609 w 1113837"/>
                <a:gd name="connsiteY59" fmla="*/ 746434 h 1196868"/>
                <a:gd name="connsiteX60" fmla="*/ 75289 w 1113837"/>
                <a:gd name="connsiteY60" fmla="*/ 681143 h 1196868"/>
                <a:gd name="connsiteX61" fmla="*/ 76003 w 1113837"/>
                <a:gd name="connsiteY61" fmla="*/ 679422 h 1196868"/>
                <a:gd name="connsiteX62" fmla="*/ 109269 w 1113837"/>
                <a:gd name="connsiteY62" fmla="*/ 585663 h 1196868"/>
                <a:gd name="connsiteX63" fmla="*/ 177056 w 1113837"/>
                <a:gd name="connsiteY63" fmla="*/ 552233 h 1196868"/>
                <a:gd name="connsiteX64" fmla="*/ 114088 w 1113837"/>
                <a:gd name="connsiteY64" fmla="*/ 484163 h 1196868"/>
                <a:gd name="connsiteX65" fmla="*/ 52885 w 1113837"/>
                <a:gd name="connsiteY65" fmla="*/ 426307 h 1196868"/>
                <a:gd name="connsiteX66" fmla="*/ 65963 w 1113837"/>
                <a:gd name="connsiteY66" fmla="*/ 348210 h 1196868"/>
                <a:gd name="connsiteX67" fmla="*/ 38347 w 1113837"/>
                <a:gd name="connsiteY67" fmla="*/ 268085 h 1196868"/>
                <a:gd name="connsiteX68" fmla="*/ 88780 w 1113837"/>
                <a:gd name="connsiteY68" fmla="*/ 196867 h 1196868"/>
                <a:gd name="connsiteX69" fmla="*/ 89263 w 1113837"/>
                <a:gd name="connsiteY69" fmla="*/ 194989 h 1196868"/>
                <a:gd name="connsiteX70" fmla="*/ 111728 w 1113837"/>
                <a:gd name="connsiteY70" fmla="*/ 92719 h 1196868"/>
                <a:gd name="connsiteX71" fmla="*/ 221018 w 1113837"/>
                <a:gd name="connsiteY71" fmla="*/ 69354 h 1196868"/>
                <a:gd name="connsiteX72" fmla="*/ 331208 w 1113837"/>
                <a:gd name="connsiteY72" fmla="*/ 45099 h 1196868"/>
                <a:gd name="connsiteX73" fmla="*/ 374144 w 1113837"/>
                <a:gd name="connsiteY73" fmla="*/ 809 h 1196868"/>
                <a:gd name="connsiteX74" fmla="*/ 427394 w 1113837"/>
                <a:gd name="connsiteY74" fmla="*/ 32067 h 1196868"/>
                <a:gd name="connsiteX75" fmla="*/ 481074 w 1113837"/>
                <a:gd name="connsiteY75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04668 w 1113837"/>
                <a:gd name="connsiteY49" fmla="*/ 932675 h 1196868"/>
                <a:gd name="connsiteX50" fmla="*/ 702764 w 1113837"/>
                <a:gd name="connsiteY50" fmla="*/ 930531 h 1196868"/>
                <a:gd name="connsiteX51" fmla="*/ 684075 w 1113837"/>
                <a:gd name="connsiteY51" fmla="*/ 952432 h 1196868"/>
                <a:gd name="connsiteX52" fmla="*/ 552016 w 1113837"/>
                <a:gd name="connsiteY52" fmla="*/ 961402 h 1196868"/>
                <a:gd name="connsiteX53" fmla="*/ 457644 w 1113837"/>
                <a:gd name="connsiteY53" fmla="*/ 1040437 h 1196868"/>
                <a:gd name="connsiteX54" fmla="*/ 318885 w 1113837"/>
                <a:gd name="connsiteY54" fmla="*/ 992195 h 1196868"/>
                <a:gd name="connsiteX55" fmla="*/ 112764 w 1113837"/>
                <a:gd name="connsiteY55" fmla="*/ 944530 h 1196868"/>
                <a:gd name="connsiteX56" fmla="*/ 22137 w 1113837"/>
                <a:gd name="connsiteY56" fmla="*/ 891488 h 1196868"/>
                <a:gd name="connsiteX57" fmla="*/ 41502 w 1113837"/>
                <a:gd name="connsiteY57" fmla="*/ 819891 h 1196868"/>
                <a:gd name="connsiteX58" fmla="*/ 609 w 1113837"/>
                <a:gd name="connsiteY58" fmla="*/ 746434 h 1196868"/>
                <a:gd name="connsiteX59" fmla="*/ 75289 w 1113837"/>
                <a:gd name="connsiteY59" fmla="*/ 681143 h 1196868"/>
                <a:gd name="connsiteX60" fmla="*/ 76003 w 1113837"/>
                <a:gd name="connsiteY60" fmla="*/ 679422 h 1196868"/>
                <a:gd name="connsiteX61" fmla="*/ 109269 w 1113837"/>
                <a:gd name="connsiteY61" fmla="*/ 585663 h 1196868"/>
                <a:gd name="connsiteX62" fmla="*/ 177056 w 1113837"/>
                <a:gd name="connsiteY62" fmla="*/ 552233 h 1196868"/>
                <a:gd name="connsiteX63" fmla="*/ 114088 w 1113837"/>
                <a:gd name="connsiteY63" fmla="*/ 484163 h 1196868"/>
                <a:gd name="connsiteX64" fmla="*/ 52885 w 1113837"/>
                <a:gd name="connsiteY64" fmla="*/ 426307 h 1196868"/>
                <a:gd name="connsiteX65" fmla="*/ 65963 w 1113837"/>
                <a:gd name="connsiteY65" fmla="*/ 348210 h 1196868"/>
                <a:gd name="connsiteX66" fmla="*/ 38347 w 1113837"/>
                <a:gd name="connsiteY66" fmla="*/ 268085 h 1196868"/>
                <a:gd name="connsiteX67" fmla="*/ 88780 w 1113837"/>
                <a:gd name="connsiteY67" fmla="*/ 196867 h 1196868"/>
                <a:gd name="connsiteX68" fmla="*/ 89263 w 1113837"/>
                <a:gd name="connsiteY68" fmla="*/ 194989 h 1196868"/>
                <a:gd name="connsiteX69" fmla="*/ 111728 w 1113837"/>
                <a:gd name="connsiteY69" fmla="*/ 92719 h 1196868"/>
                <a:gd name="connsiteX70" fmla="*/ 221018 w 1113837"/>
                <a:gd name="connsiteY70" fmla="*/ 69354 h 1196868"/>
                <a:gd name="connsiteX71" fmla="*/ 331208 w 1113837"/>
                <a:gd name="connsiteY71" fmla="*/ 45099 h 1196868"/>
                <a:gd name="connsiteX72" fmla="*/ 374144 w 1113837"/>
                <a:gd name="connsiteY72" fmla="*/ 809 h 1196868"/>
                <a:gd name="connsiteX73" fmla="*/ 427394 w 1113837"/>
                <a:gd name="connsiteY73" fmla="*/ 32067 h 1196868"/>
                <a:gd name="connsiteX74" fmla="*/ 481074 w 1113837"/>
                <a:gd name="connsiteY74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96548 w 1113837"/>
                <a:gd name="connsiteY47" fmla="*/ 945032 h 1196868"/>
                <a:gd name="connsiteX48" fmla="*/ 704668 w 1113837"/>
                <a:gd name="connsiteY48" fmla="*/ 932675 h 1196868"/>
                <a:gd name="connsiteX49" fmla="*/ 702764 w 1113837"/>
                <a:gd name="connsiteY49" fmla="*/ 930531 h 1196868"/>
                <a:gd name="connsiteX50" fmla="*/ 684075 w 1113837"/>
                <a:gd name="connsiteY50" fmla="*/ 952432 h 1196868"/>
                <a:gd name="connsiteX51" fmla="*/ 552016 w 1113837"/>
                <a:gd name="connsiteY51" fmla="*/ 961402 h 1196868"/>
                <a:gd name="connsiteX52" fmla="*/ 457644 w 1113837"/>
                <a:gd name="connsiteY52" fmla="*/ 1040437 h 1196868"/>
                <a:gd name="connsiteX53" fmla="*/ 318885 w 1113837"/>
                <a:gd name="connsiteY53" fmla="*/ 992195 h 1196868"/>
                <a:gd name="connsiteX54" fmla="*/ 112764 w 1113837"/>
                <a:gd name="connsiteY54" fmla="*/ 944530 h 1196868"/>
                <a:gd name="connsiteX55" fmla="*/ 22137 w 1113837"/>
                <a:gd name="connsiteY55" fmla="*/ 891488 h 1196868"/>
                <a:gd name="connsiteX56" fmla="*/ 41502 w 1113837"/>
                <a:gd name="connsiteY56" fmla="*/ 819891 h 1196868"/>
                <a:gd name="connsiteX57" fmla="*/ 609 w 1113837"/>
                <a:gd name="connsiteY57" fmla="*/ 746434 h 1196868"/>
                <a:gd name="connsiteX58" fmla="*/ 75289 w 1113837"/>
                <a:gd name="connsiteY58" fmla="*/ 681143 h 1196868"/>
                <a:gd name="connsiteX59" fmla="*/ 76003 w 1113837"/>
                <a:gd name="connsiteY59" fmla="*/ 679422 h 1196868"/>
                <a:gd name="connsiteX60" fmla="*/ 109269 w 1113837"/>
                <a:gd name="connsiteY60" fmla="*/ 585663 h 1196868"/>
                <a:gd name="connsiteX61" fmla="*/ 177056 w 1113837"/>
                <a:gd name="connsiteY61" fmla="*/ 552233 h 1196868"/>
                <a:gd name="connsiteX62" fmla="*/ 114088 w 1113837"/>
                <a:gd name="connsiteY62" fmla="*/ 484163 h 1196868"/>
                <a:gd name="connsiteX63" fmla="*/ 52885 w 1113837"/>
                <a:gd name="connsiteY63" fmla="*/ 426307 h 1196868"/>
                <a:gd name="connsiteX64" fmla="*/ 65963 w 1113837"/>
                <a:gd name="connsiteY64" fmla="*/ 348210 h 1196868"/>
                <a:gd name="connsiteX65" fmla="*/ 38347 w 1113837"/>
                <a:gd name="connsiteY65" fmla="*/ 268085 h 1196868"/>
                <a:gd name="connsiteX66" fmla="*/ 88780 w 1113837"/>
                <a:gd name="connsiteY66" fmla="*/ 196867 h 1196868"/>
                <a:gd name="connsiteX67" fmla="*/ 89263 w 1113837"/>
                <a:gd name="connsiteY67" fmla="*/ 194989 h 1196868"/>
                <a:gd name="connsiteX68" fmla="*/ 111728 w 1113837"/>
                <a:gd name="connsiteY68" fmla="*/ 92719 h 1196868"/>
                <a:gd name="connsiteX69" fmla="*/ 221018 w 1113837"/>
                <a:gd name="connsiteY69" fmla="*/ 69354 h 1196868"/>
                <a:gd name="connsiteX70" fmla="*/ 331208 w 1113837"/>
                <a:gd name="connsiteY70" fmla="*/ 45099 h 1196868"/>
                <a:gd name="connsiteX71" fmla="*/ 374144 w 1113837"/>
                <a:gd name="connsiteY71" fmla="*/ 809 h 1196868"/>
                <a:gd name="connsiteX72" fmla="*/ 427394 w 1113837"/>
                <a:gd name="connsiteY72" fmla="*/ 32067 h 1196868"/>
                <a:gd name="connsiteX73" fmla="*/ 481074 w 1113837"/>
                <a:gd name="connsiteY73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684075 w 1113837"/>
                <a:gd name="connsiteY49" fmla="*/ 952432 h 1196868"/>
                <a:gd name="connsiteX50" fmla="*/ 552016 w 1113837"/>
                <a:gd name="connsiteY50" fmla="*/ 961402 h 1196868"/>
                <a:gd name="connsiteX51" fmla="*/ 457644 w 1113837"/>
                <a:gd name="connsiteY51" fmla="*/ 1040437 h 1196868"/>
                <a:gd name="connsiteX52" fmla="*/ 318885 w 1113837"/>
                <a:gd name="connsiteY52" fmla="*/ 992195 h 1196868"/>
                <a:gd name="connsiteX53" fmla="*/ 112764 w 1113837"/>
                <a:gd name="connsiteY53" fmla="*/ 944530 h 1196868"/>
                <a:gd name="connsiteX54" fmla="*/ 22137 w 1113837"/>
                <a:gd name="connsiteY54" fmla="*/ 891488 h 1196868"/>
                <a:gd name="connsiteX55" fmla="*/ 41502 w 1113837"/>
                <a:gd name="connsiteY55" fmla="*/ 819891 h 1196868"/>
                <a:gd name="connsiteX56" fmla="*/ 609 w 1113837"/>
                <a:gd name="connsiteY56" fmla="*/ 746434 h 1196868"/>
                <a:gd name="connsiteX57" fmla="*/ 75289 w 1113837"/>
                <a:gd name="connsiteY57" fmla="*/ 681143 h 1196868"/>
                <a:gd name="connsiteX58" fmla="*/ 76003 w 1113837"/>
                <a:gd name="connsiteY58" fmla="*/ 679422 h 1196868"/>
                <a:gd name="connsiteX59" fmla="*/ 109269 w 1113837"/>
                <a:gd name="connsiteY59" fmla="*/ 585663 h 1196868"/>
                <a:gd name="connsiteX60" fmla="*/ 177056 w 1113837"/>
                <a:gd name="connsiteY60" fmla="*/ 552233 h 1196868"/>
                <a:gd name="connsiteX61" fmla="*/ 114088 w 1113837"/>
                <a:gd name="connsiteY61" fmla="*/ 484163 h 1196868"/>
                <a:gd name="connsiteX62" fmla="*/ 52885 w 1113837"/>
                <a:gd name="connsiteY62" fmla="*/ 426307 h 1196868"/>
                <a:gd name="connsiteX63" fmla="*/ 65963 w 1113837"/>
                <a:gd name="connsiteY63" fmla="*/ 348210 h 1196868"/>
                <a:gd name="connsiteX64" fmla="*/ 38347 w 1113837"/>
                <a:gd name="connsiteY64" fmla="*/ 268085 h 1196868"/>
                <a:gd name="connsiteX65" fmla="*/ 88780 w 1113837"/>
                <a:gd name="connsiteY65" fmla="*/ 196867 h 1196868"/>
                <a:gd name="connsiteX66" fmla="*/ 89263 w 1113837"/>
                <a:gd name="connsiteY66" fmla="*/ 194989 h 1196868"/>
                <a:gd name="connsiteX67" fmla="*/ 111728 w 1113837"/>
                <a:gd name="connsiteY67" fmla="*/ 92719 h 1196868"/>
                <a:gd name="connsiteX68" fmla="*/ 221018 w 1113837"/>
                <a:gd name="connsiteY68" fmla="*/ 69354 h 1196868"/>
                <a:gd name="connsiteX69" fmla="*/ 331208 w 1113837"/>
                <a:gd name="connsiteY69" fmla="*/ 45099 h 1196868"/>
                <a:gd name="connsiteX70" fmla="*/ 374144 w 1113837"/>
                <a:gd name="connsiteY70" fmla="*/ 809 h 1196868"/>
                <a:gd name="connsiteX71" fmla="*/ 427394 w 1113837"/>
                <a:gd name="connsiteY71" fmla="*/ 32067 h 1196868"/>
                <a:gd name="connsiteX72" fmla="*/ 481074 w 1113837"/>
                <a:gd name="connsiteY72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644242 w 1113837"/>
                <a:gd name="connsiteY48" fmla="*/ 1076835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644242 w 1113837"/>
                <a:gd name="connsiteY47" fmla="*/ 1076835 h 1196868"/>
                <a:gd name="connsiteX48" fmla="*/ 552016 w 1113837"/>
                <a:gd name="connsiteY48" fmla="*/ 961402 h 1196868"/>
                <a:gd name="connsiteX49" fmla="*/ 457644 w 1113837"/>
                <a:gd name="connsiteY49" fmla="*/ 1040437 h 1196868"/>
                <a:gd name="connsiteX50" fmla="*/ 318885 w 1113837"/>
                <a:gd name="connsiteY50" fmla="*/ 992195 h 1196868"/>
                <a:gd name="connsiteX51" fmla="*/ 112764 w 1113837"/>
                <a:gd name="connsiteY51" fmla="*/ 944530 h 1196868"/>
                <a:gd name="connsiteX52" fmla="*/ 22137 w 1113837"/>
                <a:gd name="connsiteY52" fmla="*/ 891488 h 1196868"/>
                <a:gd name="connsiteX53" fmla="*/ 41502 w 1113837"/>
                <a:gd name="connsiteY53" fmla="*/ 819891 h 1196868"/>
                <a:gd name="connsiteX54" fmla="*/ 609 w 1113837"/>
                <a:gd name="connsiteY54" fmla="*/ 746434 h 1196868"/>
                <a:gd name="connsiteX55" fmla="*/ 75289 w 1113837"/>
                <a:gd name="connsiteY55" fmla="*/ 681143 h 1196868"/>
                <a:gd name="connsiteX56" fmla="*/ 76003 w 1113837"/>
                <a:gd name="connsiteY56" fmla="*/ 679422 h 1196868"/>
                <a:gd name="connsiteX57" fmla="*/ 109269 w 1113837"/>
                <a:gd name="connsiteY57" fmla="*/ 585663 h 1196868"/>
                <a:gd name="connsiteX58" fmla="*/ 177056 w 1113837"/>
                <a:gd name="connsiteY58" fmla="*/ 552233 h 1196868"/>
                <a:gd name="connsiteX59" fmla="*/ 114088 w 1113837"/>
                <a:gd name="connsiteY59" fmla="*/ 484163 h 1196868"/>
                <a:gd name="connsiteX60" fmla="*/ 52885 w 1113837"/>
                <a:gd name="connsiteY60" fmla="*/ 426307 h 1196868"/>
                <a:gd name="connsiteX61" fmla="*/ 65963 w 1113837"/>
                <a:gd name="connsiteY61" fmla="*/ 348210 h 1196868"/>
                <a:gd name="connsiteX62" fmla="*/ 38347 w 1113837"/>
                <a:gd name="connsiteY62" fmla="*/ 268085 h 1196868"/>
                <a:gd name="connsiteX63" fmla="*/ 88780 w 1113837"/>
                <a:gd name="connsiteY63" fmla="*/ 196867 h 1196868"/>
                <a:gd name="connsiteX64" fmla="*/ 89263 w 1113837"/>
                <a:gd name="connsiteY64" fmla="*/ 194989 h 1196868"/>
                <a:gd name="connsiteX65" fmla="*/ 111728 w 1113837"/>
                <a:gd name="connsiteY65" fmla="*/ 92719 h 1196868"/>
                <a:gd name="connsiteX66" fmla="*/ 221018 w 1113837"/>
                <a:gd name="connsiteY66" fmla="*/ 69354 h 1196868"/>
                <a:gd name="connsiteX67" fmla="*/ 331208 w 1113837"/>
                <a:gd name="connsiteY67" fmla="*/ 45099 h 1196868"/>
                <a:gd name="connsiteX68" fmla="*/ 374144 w 1113837"/>
                <a:gd name="connsiteY68" fmla="*/ 809 h 1196868"/>
                <a:gd name="connsiteX69" fmla="*/ 427394 w 1113837"/>
                <a:gd name="connsiteY69" fmla="*/ 32067 h 1196868"/>
                <a:gd name="connsiteX70" fmla="*/ 481074 w 1113837"/>
                <a:gd name="connsiteY70" fmla="*/ 444 h 1196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837" h="1196868">
                  <a:moveTo>
                    <a:pt x="253289" y="536155"/>
                  </a:moveTo>
                  <a:lnTo>
                    <a:pt x="225325" y="550323"/>
                  </a:lnTo>
                  <a:cubicBezTo>
                    <a:pt x="241163" y="551975"/>
                    <a:pt x="256668" y="556757"/>
                    <a:pt x="271100" y="564243"/>
                  </a:cubicBezTo>
                  <a:lnTo>
                    <a:pt x="271205" y="564137"/>
                  </a:lnTo>
                  <a:cubicBezTo>
                    <a:pt x="264353" y="556330"/>
                    <a:pt x="258313" y="546933"/>
                    <a:pt x="253289" y="536155"/>
                  </a:cubicBezTo>
                  <a:close/>
                  <a:moveTo>
                    <a:pt x="481074" y="444"/>
                  </a:moveTo>
                  <a:cubicBezTo>
                    <a:pt x="487747" y="1252"/>
                    <a:pt x="494406" y="3584"/>
                    <a:pt x="500802" y="7524"/>
                  </a:cubicBezTo>
                  <a:cubicBezTo>
                    <a:pt x="520295" y="19528"/>
                    <a:pt x="534272" y="44660"/>
                    <a:pt x="538027" y="74480"/>
                  </a:cubicBezTo>
                  <a:cubicBezTo>
                    <a:pt x="554879" y="81060"/>
                    <a:pt x="569163" y="96364"/>
                    <a:pt x="576265" y="117892"/>
                  </a:cubicBezTo>
                  <a:cubicBezTo>
                    <a:pt x="599726" y="101055"/>
                    <a:pt x="629763" y="150836"/>
                    <a:pt x="650855" y="180574"/>
                  </a:cubicBezTo>
                  <a:cubicBezTo>
                    <a:pt x="659213" y="156606"/>
                    <a:pt x="677760" y="94565"/>
                    <a:pt x="693791" y="92393"/>
                  </a:cubicBezTo>
                  <a:cubicBezTo>
                    <a:pt x="709822" y="90221"/>
                    <a:pt x="734550" y="144095"/>
                    <a:pt x="747041" y="167542"/>
                  </a:cubicBezTo>
                  <a:cubicBezTo>
                    <a:pt x="765061" y="137202"/>
                    <a:pt x="802010" y="99354"/>
                    <a:pt x="820449" y="99108"/>
                  </a:cubicBezTo>
                  <a:cubicBezTo>
                    <a:pt x="838888" y="98862"/>
                    <a:pt x="853919" y="136244"/>
                    <a:pt x="857674" y="166064"/>
                  </a:cubicBezTo>
                  <a:cubicBezTo>
                    <a:pt x="880205" y="174861"/>
                    <a:pt x="898146" y="199254"/>
                    <a:pt x="905448" y="231046"/>
                  </a:cubicBezTo>
                  <a:cubicBezTo>
                    <a:pt x="910755" y="254123"/>
                    <a:pt x="909998" y="279187"/>
                    <a:pt x="903310" y="301510"/>
                  </a:cubicBezTo>
                  <a:cubicBezTo>
                    <a:pt x="919751" y="332124"/>
                    <a:pt x="925501" y="371810"/>
                    <a:pt x="918930" y="409248"/>
                  </a:cubicBezTo>
                  <a:lnTo>
                    <a:pt x="913297" y="428560"/>
                  </a:lnTo>
                  <a:cubicBezTo>
                    <a:pt x="919436" y="429124"/>
                    <a:pt x="924806" y="433144"/>
                    <a:pt x="928577" y="439143"/>
                  </a:cubicBezTo>
                  <a:cubicBezTo>
                    <a:pt x="936660" y="427606"/>
                    <a:pt x="950031" y="423818"/>
                    <a:pt x="961507" y="429811"/>
                  </a:cubicBezTo>
                  <a:cubicBezTo>
                    <a:pt x="970251" y="434375"/>
                    <a:pt x="976521" y="443932"/>
                    <a:pt x="978206" y="455270"/>
                  </a:cubicBezTo>
                  <a:cubicBezTo>
                    <a:pt x="988313" y="458616"/>
                    <a:pt x="996361" y="467891"/>
                    <a:pt x="999637" y="479980"/>
                  </a:cubicBezTo>
                  <a:cubicBezTo>
                    <a:pt x="1002017" y="488755"/>
                    <a:pt x="1001678" y="498285"/>
                    <a:pt x="998678" y="506774"/>
                  </a:cubicBezTo>
                  <a:cubicBezTo>
                    <a:pt x="1006053" y="518414"/>
                    <a:pt x="1008633" y="533505"/>
                    <a:pt x="1005685" y="547741"/>
                  </a:cubicBezTo>
                  <a:cubicBezTo>
                    <a:pt x="1001766" y="566666"/>
                    <a:pt x="988793" y="580839"/>
                    <a:pt x="972860" y="583601"/>
                  </a:cubicBezTo>
                  <a:lnTo>
                    <a:pt x="962204" y="611466"/>
                  </a:lnTo>
                  <a:cubicBezTo>
                    <a:pt x="966851" y="619504"/>
                    <a:pt x="968950" y="628957"/>
                    <a:pt x="968958" y="639105"/>
                  </a:cubicBezTo>
                  <a:cubicBezTo>
                    <a:pt x="987090" y="632485"/>
                    <a:pt x="1006979" y="635082"/>
                    <a:pt x="1022145" y="646068"/>
                  </a:cubicBezTo>
                  <a:cubicBezTo>
                    <a:pt x="1038841" y="658156"/>
                    <a:pt x="1047363" y="678587"/>
                    <a:pt x="1044420" y="699494"/>
                  </a:cubicBezTo>
                  <a:cubicBezTo>
                    <a:pt x="1072698" y="696309"/>
                    <a:pt x="1099086" y="711943"/>
                    <a:pt x="1109410" y="737996"/>
                  </a:cubicBezTo>
                  <a:cubicBezTo>
                    <a:pt x="1117279" y="757845"/>
                    <a:pt x="1114545" y="780666"/>
                    <a:pt x="1102118" y="798785"/>
                  </a:cubicBezTo>
                  <a:cubicBezTo>
                    <a:pt x="1113787" y="819089"/>
                    <a:pt x="1114266" y="844293"/>
                    <a:pt x="1103377" y="865913"/>
                  </a:cubicBezTo>
                  <a:cubicBezTo>
                    <a:pt x="1095478" y="881612"/>
                    <a:pt x="1082231" y="894109"/>
                    <a:pt x="1066127" y="901040"/>
                  </a:cubicBezTo>
                  <a:lnTo>
                    <a:pt x="1052869" y="936555"/>
                  </a:lnTo>
                  <a:cubicBezTo>
                    <a:pt x="1054180" y="938693"/>
                    <a:pt x="1054133" y="940995"/>
                    <a:pt x="1053909" y="943377"/>
                  </a:cubicBezTo>
                  <a:cubicBezTo>
                    <a:pt x="1071899" y="933661"/>
                    <a:pt x="1089077" y="937567"/>
                    <a:pt x="1096218" y="952994"/>
                  </a:cubicBezTo>
                  <a:cubicBezTo>
                    <a:pt x="1101661" y="964746"/>
                    <a:pt x="1100396" y="981381"/>
                    <a:pt x="1092842" y="997308"/>
                  </a:cubicBezTo>
                  <a:cubicBezTo>
                    <a:pt x="1100721" y="1008370"/>
                    <a:pt x="1101557" y="1025815"/>
                    <a:pt x="1095060" y="1043775"/>
                  </a:cubicBezTo>
                  <a:cubicBezTo>
                    <a:pt x="1090347" y="1056813"/>
                    <a:pt x="1082152" y="1069037"/>
                    <a:pt x="1072015" y="1078138"/>
                  </a:cubicBezTo>
                  <a:cubicBezTo>
                    <a:pt x="1070198" y="1098227"/>
                    <a:pt x="1060500" y="1119647"/>
                    <a:pt x="1045692" y="1136289"/>
                  </a:cubicBezTo>
                  <a:cubicBezTo>
                    <a:pt x="1026005" y="1158415"/>
                    <a:pt x="1000704" y="1168337"/>
                    <a:pt x="981676" y="1161394"/>
                  </a:cubicBezTo>
                  <a:cubicBezTo>
                    <a:pt x="971881" y="1176773"/>
                    <a:pt x="958158" y="1188568"/>
                    <a:pt x="944046" y="1193749"/>
                  </a:cubicBezTo>
                  <a:cubicBezTo>
                    <a:pt x="922603" y="1201624"/>
                    <a:pt x="904312" y="1192854"/>
                    <a:pt x="898909" y="1172116"/>
                  </a:cubicBezTo>
                  <a:cubicBezTo>
                    <a:pt x="881207" y="1190748"/>
                    <a:pt x="859495" y="1199841"/>
                    <a:pt x="841880" y="1196002"/>
                  </a:cubicBezTo>
                  <a:cubicBezTo>
                    <a:pt x="821122" y="1191477"/>
                    <a:pt x="810045" y="1169941"/>
                    <a:pt x="814124" y="1142028"/>
                  </a:cubicBezTo>
                  <a:cubicBezTo>
                    <a:pt x="778269" y="1148385"/>
                    <a:pt x="755976" y="1118085"/>
                    <a:pt x="764709" y="1074854"/>
                  </a:cubicBezTo>
                  <a:cubicBezTo>
                    <a:pt x="750260" y="1068960"/>
                    <a:pt x="774005" y="1027607"/>
                    <a:pt x="753927" y="1027937"/>
                  </a:cubicBezTo>
                  <a:cubicBezTo>
                    <a:pt x="733849" y="1028267"/>
                    <a:pt x="677894" y="1087924"/>
                    <a:pt x="644242" y="1076835"/>
                  </a:cubicBezTo>
                  <a:cubicBezTo>
                    <a:pt x="618800" y="1081623"/>
                    <a:pt x="592869" y="943084"/>
                    <a:pt x="552016" y="961402"/>
                  </a:cubicBezTo>
                  <a:cubicBezTo>
                    <a:pt x="538598" y="1000763"/>
                    <a:pt x="502667" y="1030852"/>
                    <a:pt x="457644" y="1040437"/>
                  </a:cubicBezTo>
                  <a:cubicBezTo>
                    <a:pt x="404588" y="1051732"/>
                    <a:pt x="349216" y="1032485"/>
                    <a:pt x="318885" y="992195"/>
                  </a:cubicBezTo>
                  <a:cubicBezTo>
                    <a:pt x="247294" y="1030437"/>
                    <a:pt x="154312" y="1008941"/>
                    <a:pt x="112764" y="944530"/>
                  </a:cubicBezTo>
                  <a:cubicBezTo>
                    <a:pt x="71949" y="948764"/>
                    <a:pt x="33624" y="926339"/>
                    <a:pt x="22137" y="891488"/>
                  </a:cubicBezTo>
                  <a:cubicBezTo>
                    <a:pt x="13815" y="866274"/>
                    <a:pt x="21171" y="839062"/>
                    <a:pt x="41502" y="819891"/>
                  </a:cubicBezTo>
                  <a:cubicBezTo>
                    <a:pt x="12657" y="804853"/>
                    <a:pt x="-3406" y="775995"/>
                    <a:pt x="609" y="746434"/>
                  </a:cubicBezTo>
                  <a:cubicBezTo>
                    <a:pt x="5320" y="711822"/>
                    <a:pt x="36327" y="684711"/>
                    <a:pt x="75289" y="681143"/>
                  </a:cubicBezTo>
                  <a:cubicBezTo>
                    <a:pt x="75520" y="680565"/>
                    <a:pt x="75771" y="680000"/>
                    <a:pt x="76003" y="679422"/>
                  </a:cubicBezTo>
                  <a:cubicBezTo>
                    <a:pt x="70771" y="645338"/>
                    <a:pt x="82973" y="610965"/>
                    <a:pt x="109269" y="585663"/>
                  </a:cubicBezTo>
                  <a:cubicBezTo>
                    <a:pt x="127837" y="567803"/>
                    <a:pt x="151560" y="556146"/>
                    <a:pt x="177056" y="552233"/>
                  </a:cubicBezTo>
                  <a:cubicBezTo>
                    <a:pt x="151365" y="543266"/>
                    <a:pt x="128282" y="519704"/>
                    <a:pt x="114088" y="484163"/>
                  </a:cubicBezTo>
                  <a:cubicBezTo>
                    <a:pt x="86525" y="488782"/>
                    <a:pt x="60643" y="464321"/>
                    <a:pt x="52885" y="426307"/>
                  </a:cubicBezTo>
                  <a:cubicBezTo>
                    <a:pt x="47265" y="398804"/>
                    <a:pt x="52233" y="369121"/>
                    <a:pt x="65963" y="348210"/>
                  </a:cubicBezTo>
                  <a:cubicBezTo>
                    <a:pt x="46483" y="331806"/>
                    <a:pt x="35635" y="300329"/>
                    <a:pt x="38347" y="268085"/>
                  </a:cubicBezTo>
                  <a:cubicBezTo>
                    <a:pt x="41528" y="230331"/>
                    <a:pt x="62468" y="200759"/>
                    <a:pt x="88780" y="196867"/>
                  </a:cubicBezTo>
                  <a:cubicBezTo>
                    <a:pt x="88937" y="196236"/>
                    <a:pt x="89106" y="195620"/>
                    <a:pt x="89263" y="194989"/>
                  </a:cubicBezTo>
                  <a:cubicBezTo>
                    <a:pt x="85729" y="157811"/>
                    <a:pt x="93970" y="120318"/>
                    <a:pt x="111728" y="92719"/>
                  </a:cubicBezTo>
                  <a:cubicBezTo>
                    <a:pt x="139788" y="49128"/>
                    <a:pt x="185280" y="39412"/>
                    <a:pt x="221018" y="69354"/>
                  </a:cubicBezTo>
                  <a:cubicBezTo>
                    <a:pt x="242832" y="10525"/>
                    <a:pt x="298064" y="-1630"/>
                    <a:pt x="331208" y="45099"/>
                  </a:cubicBezTo>
                  <a:cubicBezTo>
                    <a:pt x="339566" y="21131"/>
                    <a:pt x="355617" y="4564"/>
                    <a:pt x="374144" y="809"/>
                  </a:cubicBezTo>
                  <a:cubicBezTo>
                    <a:pt x="394537" y="-3330"/>
                    <a:pt x="414903" y="8620"/>
                    <a:pt x="427394" y="32067"/>
                  </a:cubicBezTo>
                  <a:cubicBezTo>
                    <a:pt x="440909" y="9312"/>
                    <a:pt x="461054" y="-1981"/>
                    <a:pt x="481074" y="444"/>
                  </a:cubicBezTo>
                  <a:close/>
                </a:path>
              </a:pathLst>
            </a:cu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F913CCC3-A7D0-460B-9BF0-19D84D242D50}"/>
              </a:ext>
            </a:extLst>
          </p:cNvPr>
          <p:cNvGrpSpPr/>
          <p:nvPr/>
        </p:nvGrpSpPr>
        <p:grpSpPr>
          <a:xfrm>
            <a:off x="5924980" y="4193158"/>
            <a:ext cx="1889923" cy="2458303"/>
            <a:chOff x="2083030" y="811893"/>
            <a:chExt cx="1449259" cy="1885113"/>
          </a:xfrm>
        </p:grpSpPr>
        <p:sp>
          <p:nvSpPr>
            <p:cNvPr id="96" name="二等辺三角形 95">
              <a:extLst>
                <a:ext uri="{FF2B5EF4-FFF2-40B4-BE49-F238E27FC236}">
                  <a16:creationId xmlns:a16="http://schemas.microsoft.com/office/drawing/2014/main" id="{1456ADB0-69F0-4FE9-9E87-837C9612AFD0}"/>
                </a:ext>
              </a:extLst>
            </p:cNvPr>
            <p:cNvSpPr/>
            <p:nvPr/>
          </p:nvSpPr>
          <p:spPr>
            <a:xfrm>
              <a:off x="2788077" y="1301010"/>
              <a:ext cx="98132" cy="1395996"/>
            </a:xfrm>
            <a:prstGeom prst="triangle">
              <a:avLst/>
            </a:prstGeom>
            <a:solidFill>
              <a:srgbClr val="ED7D31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</a:endParaRPr>
            </a:p>
          </p:txBody>
        </p:sp>
        <p:sp>
          <p:nvSpPr>
            <p:cNvPr id="97" name="雲 179">
              <a:extLst>
                <a:ext uri="{FF2B5EF4-FFF2-40B4-BE49-F238E27FC236}">
                  <a16:creationId xmlns:a16="http://schemas.microsoft.com/office/drawing/2014/main" id="{EBA96198-70ED-48B3-AE2A-1B274AAC7BE6}"/>
                </a:ext>
              </a:extLst>
            </p:cNvPr>
            <p:cNvSpPr/>
            <p:nvPr/>
          </p:nvSpPr>
          <p:spPr>
            <a:xfrm>
              <a:off x="2083030" y="811893"/>
              <a:ext cx="1449259" cy="1328861"/>
            </a:xfrm>
            <a:custGeom>
              <a:avLst/>
              <a:gdLst/>
              <a:ahLst/>
              <a:cxnLst/>
              <a:rect l="l" t="t" r="r" b="b"/>
              <a:pathLst>
                <a:path w="1449259" h="1328861">
                  <a:moveTo>
                    <a:pt x="1129413" y="932374"/>
                  </a:moveTo>
                  <a:lnTo>
                    <a:pt x="1109465" y="937711"/>
                  </a:lnTo>
                  <a:cubicBezTo>
                    <a:pt x="1109663" y="940816"/>
                    <a:pt x="1108909" y="943693"/>
                    <a:pt x="1108061" y="946525"/>
                  </a:cubicBezTo>
                  <a:lnTo>
                    <a:pt x="1120032" y="983887"/>
                  </a:lnTo>
                  <a:cubicBezTo>
                    <a:pt x="1118091" y="971539"/>
                    <a:pt x="1122930" y="957131"/>
                    <a:pt x="1131970" y="945032"/>
                  </a:cubicBezTo>
                  <a:lnTo>
                    <a:pt x="1133911" y="943415"/>
                  </a:lnTo>
                  <a:cubicBezTo>
                    <a:pt x="1131509" y="940137"/>
                    <a:pt x="1130310" y="936325"/>
                    <a:pt x="1129413" y="932374"/>
                  </a:cubicBezTo>
                  <a:close/>
                  <a:moveTo>
                    <a:pt x="816496" y="443"/>
                  </a:moveTo>
                  <a:cubicBezTo>
                    <a:pt x="823169" y="1252"/>
                    <a:pt x="829828" y="3584"/>
                    <a:pt x="836224" y="7524"/>
                  </a:cubicBezTo>
                  <a:cubicBezTo>
                    <a:pt x="855717" y="19528"/>
                    <a:pt x="869694" y="44660"/>
                    <a:pt x="873449" y="74479"/>
                  </a:cubicBezTo>
                  <a:cubicBezTo>
                    <a:pt x="890301" y="81060"/>
                    <a:pt x="904585" y="96364"/>
                    <a:pt x="911687" y="117892"/>
                  </a:cubicBezTo>
                  <a:cubicBezTo>
                    <a:pt x="935148" y="101055"/>
                    <a:pt x="965185" y="106945"/>
                    <a:pt x="986277" y="136683"/>
                  </a:cubicBezTo>
                  <a:cubicBezTo>
                    <a:pt x="994635" y="112715"/>
                    <a:pt x="1010686" y="96148"/>
                    <a:pt x="1029213" y="92393"/>
                  </a:cubicBezTo>
                  <a:cubicBezTo>
                    <a:pt x="1049606" y="88254"/>
                    <a:pt x="1069972" y="100204"/>
                    <a:pt x="1082463" y="123651"/>
                  </a:cubicBezTo>
                  <a:cubicBezTo>
                    <a:pt x="1100483" y="93311"/>
                    <a:pt x="1130289" y="83348"/>
                    <a:pt x="1155871" y="99108"/>
                  </a:cubicBezTo>
                  <a:cubicBezTo>
                    <a:pt x="1175364" y="111112"/>
                    <a:pt x="1189341" y="136244"/>
                    <a:pt x="1193096" y="166063"/>
                  </a:cubicBezTo>
                  <a:cubicBezTo>
                    <a:pt x="1215627" y="174861"/>
                    <a:pt x="1233568" y="199254"/>
                    <a:pt x="1240870" y="231046"/>
                  </a:cubicBezTo>
                  <a:cubicBezTo>
                    <a:pt x="1246177" y="254123"/>
                    <a:pt x="1245420" y="279187"/>
                    <a:pt x="1238732" y="301510"/>
                  </a:cubicBezTo>
                  <a:cubicBezTo>
                    <a:pt x="1247861" y="318508"/>
                    <a:pt x="1253694" y="338303"/>
                    <a:pt x="1255081" y="359052"/>
                  </a:cubicBezTo>
                  <a:cubicBezTo>
                    <a:pt x="1259023" y="352880"/>
                    <a:pt x="1264773" y="349080"/>
                    <a:pt x="1271049" y="347868"/>
                  </a:cubicBezTo>
                  <a:cubicBezTo>
                    <a:pt x="1282076" y="345737"/>
                    <a:pt x="1293089" y="351891"/>
                    <a:pt x="1299843" y="363965"/>
                  </a:cubicBezTo>
                  <a:cubicBezTo>
                    <a:pt x="1309587" y="348341"/>
                    <a:pt x="1325705" y="343211"/>
                    <a:pt x="1339538" y="351326"/>
                  </a:cubicBezTo>
                  <a:cubicBezTo>
                    <a:pt x="1350079" y="357508"/>
                    <a:pt x="1357637" y="370451"/>
                    <a:pt x="1359667" y="385807"/>
                  </a:cubicBezTo>
                  <a:cubicBezTo>
                    <a:pt x="1371851" y="390338"/>
                    <a:pt x="1381552" y="402899"/>
                    <a:pt x="1385501" y="419271"/>
                  </a:cubicBezTo>
                  <a:cubicBezTo>
                    <a:pt x="1388370" y="431155"/>
                    <a:pt x="1387961" y="444063"/>
                    <a:pt x="1384344" y="455558"/>
                  </a:cubicBezTo>
                  <a:cubicBezTo>
                    <a:pt x="1393235" y="471324"/>
                    <a:pt x="1396344" y="491761"/>
                    <a:pt x="1392791" y="511041"/>
                  </a:cubicBezTo>
                  <a:cubicBezTo>
                    <a:pt x="1388067" y="536672"/>
                    <a:pt x="1372429" y="555867"/>
                    <a:pt x="1353223" y="559607"/>
                  </a:cubicBezTo>
                  <a:cubicBezTo>
                    <a:pt x="1353131" y="575605"/>
                    <a:pt x="1347963" y="590778"/>
                    <a:pt x="1339058" y="601222"/>
                  </a:cubicBezTo>
                  <a:cubicBezTo>
                    <a:pt x="1326983" y="615387"/>
                    <a:pt x="1310117" y="618535"/>
                    <a:pt x="1296845" y="608270"/>
                  </a:cubicBezTo>
                  <a:cubicBezTo>
                    <a:pt x="1301749" y="617284"/>
                    <a:pt x="1304371" y="627760"/>
                    <a:pt x="1304380" y="639105"/>
                  </a:cubicBezTo>
                  <a:cubicBezTo>
                    <a:pt x="1322512" y="632485"/>
                    <a:pt x="1342401" y="635082"/>
                    <a:pt x="1357567" y="646068"/>
                  </a:cubicBezTo>
                  <a:cubicBezTo>
                    <a:pt x="1374263" y="658156"/>
                    <a:pt x="1382785" y="678587"/>
                    <a:pt x="1379842" y="699494"/>
                  </a:cubicBezTo>
                  <a:cubicBezTo>
                    <a:pt x="1408120" y="696309"/>
                    <a:pt x="1434508" y="711943"/>
                    <a:pt x="1444832" y="737996"/>
                  </a:cubicBezTo>
                  <a:cubicBezTo>
                    <a:pt x="1452701" y="757845"/>
                    <a:pt x="1449967" y="780666"/>
                    <a:pt x="1437540" y="798785"/>
                  </a:cubicBezTo>
                  <a:cubicBezTo>
                    <a:pt x="1449209" y="819089"/>
                    <a:pt x="1449688" y="844293"/>
                    <a:pt x="1438799" y="865913"/>
                  </a:cubicBezTo>
                  <a:cubicBezTo>
                    <a:pt x="1430900" y="881612"/>
                    <a:pt x="1417653" y="894109"/>
                    <a:pt x="1401549" y="901040"/>
                  </a:cubicBezTo>
                  <a:lnTo>
                    <a:pt x="1388291" y="936555"/>
                  </a:lnTo>
                  <a:cubicBezTo>
                    <a:pt x="1389602" y="938693"/>
                    <a:pt x="1389555" y="940994"/>
                    <a:pt x="1389331" y="943377"/>
                  </a:cubicBezTo>
                  <a:cubicBezTo>
                    <a:pt x="1407321" y="933660"/>
                    <a:pt x="1424499" y="937567"/>
                    <a:pt x="1431640" y="952993"/>
                  </a:cubicBezTo>
                  <a:cubicBezTo>
                    <a:pt x="1437083" y="964746"/>
                    <a:pt x="1435818" y="981381"/>
                    <a:pt x="1428264" y="997307"/>
                  </a:cubicBezTo>
                  <a:cubicBezTo>
                    <a:pt x="1436143" y="1008370"/>
                    <a:pt x="1436979" y="1025815"/>
                    <a:pt x="1430482" y="1043775"/>
                  </a:cubicBezTo>
                  <a:cubicBezTo>
                    <a:pt x="1425769" y="1056813"/>
                    <a:pt x="1417574" y="1069037"/>
                    <a:pt x="1407437" y="1078137"/>
                  </a:cubicBezTo>
                  <a:cubicBezTo>
                    <a:pt x="1405620" y="1098227"/>
                    <a:pt x="1395922" y="1119646"/>
                    <a:pt x="1381114" y="1136289"/>
                  </a:cubicBezTo>
                  <a:cubicBezTo>
                    <a:pt x="1361427" y="1158415"/>
                    <a:pt x="1336126" y="1168337"/>
                    <a:pt x="1317098" y="1161393"/>
                  </a:cubicBezTo>
                  <a:cubicBezTo>
                    <a:pt x="1307303" y="1176773"/>
                    <a:pt x="1293580" y="1188568"/>
                    <a:pt x="1279468" y="1193749"/>
                  </a:cubicBezTo>
                  <a:cubicBezTo>
                    <a:pt x="1258025" y="1201624"/>
                    <a:pt x="1239734" y="1192854"/>
                    <a:pt x="1234331" y="1172116"/>
                  </a:cubicBezTo>
                  <a:lnTo>
                    <a:pt x="1230584" y="1174789"/>
                  </a:lnTo>
                  <a:cubicBezTo>
                    <a:pt x="1231122" y="1175552"/>
                    <a:pt x="1231030" y="1176257"/>
                    <a:pt x="1230906" y="1176956"/>
                  </a:cubicBezTo>
                  <a:cubicBezTo>
                    <a:pt x="1244613" y="1186654"/>
                    <a:pt x="1252949" y="1200040"/>
                    <a:pt x="1253100" y="1212610"/>
                  </a:cubicBezTo>
                  <a:cubicBezTo>
                    <a:pt x="1253214" y="1221737"/>
                    <a:pt x="1248994" y="1229672"/>
                    <a:pt x="1241228" y="1234916"/>
                  </a:cubicBezTo>
                  <a:cubicBezTo>
                    <a:pt x="1247644" y="1249874"/>
                    <a:pt x="1245591" y="1264546"/>
                    <a:pt x="1235662" y="1274749"/>
                  </a:cubicBezTo>
                  <a:cubicBezTo>
                    <a:pt x="1222463" y="1288313"/>
                    <a:pt x="1197669" y="1291687"/>
                    <a:pt x="1172930" y="1283283"/>
                  </a:cubicBezTo>
                  <a:cubicBezTo>
                    <a:pt x="1168211" y="1293352"/>
                    <a:pt x="1157475" y="1300052"/>
                    <a:pt x="1143497" y="1301665"/>
                  </a:cubicBezTo>
                  <a:cubicBezTo>
                    <a:pt x="1122258" y="1304118"/>
                    <a:pt x="1097591" y="1294449"/>
                    <a:pt x="1082629" y="1277810"/>
                  </a:cubicBezTo>
                  <a:cubicBezTo>
                    <a:pt x="1070227" y="1289048"/>
                    <a:pt x="1049195" y="1292382"/>
                    <a:pt x="1027387" y="1286569"/>
                  </a:cubicBezTo>
                  <a:cubicBezTo>
                    <a:pt x="1008178" y="1281447"/>
                    <a:pt x="991146" y="1269997"/>
                    <a:pt x="982659" y="1254590"/>
                  </a:cubicBezTo>
                  <a:cubicBezTo>
                    <a:pt x="966459" y="1257330"/>
                    <a:pt x="949696" y="1252161"/>
                    <a:pt x="935129" y="1239166"/>
                  </a:cubicBezTo>
                  <a:cubicBezTo>
                    <a:pt x="926067" y="1282100"/>
                    <a:pt x="901802" y="1314920"/>
                    <a:pt x="871396" y="1325376"/>
                  </a:cubicBezTo>
                  <a:cubicBezTo>
                    <a:pt x="835566" y="1337696"/>
                    <a:pt x="798171" y="1316702"/>
                    <a:pt x="777687" y="1272754"/>
                  </a:cubicBezTo>
                  <a:cubicBezTo>
                    <a:pt x="729340" y="1314468"/>
                    <a:pt x="666546" y="1291021"/>
                    <a:pt x="638486" y="1220762"/>
                  </a:cubicBezTo>
                  <a:cubicBezTo>
                    <a:pt x="610923" y="1225381"/>
                    <a:pt x="585041" y="1200920"/>
                    <a:pt x="577283" y="1162906"/>
                  </a:cubicBezTo>
                  <a:lnTo>
                    <a:pt x="576942" y="1143155"/>
                  </a:lnTo>
                  <a:cubicBezTo>
                    <a:pt x="575287" y="1146763"/>
                    <a:pt x="572369" y="1148932"/>
                    <a:pt x="569302" y="1150979"/>
                  </a:cubicBezTo>
                  <a:cubicBezTo>
                    <a:pt x="539740" y="1170697"/>
                    <a:pt x="501959" y="1175279"/>
                    <a:pt x="474622" y="1162456"/>
                  </a:cubicBezTo>
                  <a:cubicBezTo>
                    <a:pt x="439869" y="1200919"/>
                    <a:pt x="378843" y="1214193"/>
                    <a:pt x="339337" y="1191875"/>
                  </a:cubicBezTo>
                  <a:cubicBezTo>
                    <a:pt x="315602" y="1204748"/>
                    <a:pt x="287420" y="1203226"/>
                    <a:pt x="272693" y="1188272"/>
                  </a:cubicBezTo>
                  <a:cubicBezTo>
                    <a:pt x="262031" y="1177455"/>
                    <a:pt x="260404" y="1161502"/>
                    <a:pt x="268418" y="1146295"/>
                  </a:cubicBezTo>
                  <a:cubicBezTo>
                    <a:pt x="247618" y="1146099"/>
                    <a:pt x="231461" y="1135431"/>
                    <a:pt x="227290" y="1119142"/>
                  </a:cubicBezTo>
                  <a:cubicBezTo>
                    <a:pt x="222411" y="1100068"/>
                    <a:pt x="235109" y="1077972"/>
                    <a:pt x="257872" y="1065928"/>
                  </a:cubicBezTo>
                  <a:cubicBezTo>
                    <a:pt x="257883" y="1065570"/>
                    <a:pt x="257909" y="1065212"/>
                    <a:pt x="257920" y="1064854"/>
                  </a:cubicBezTo>
                  <a:cubicBezTo>
                    <a:pt x="247147" y="1048656"/>
                    <a:pt x="246851" y="1027742"/>
                    <a:pt x="257104" y="1007813"/>
                  </a:cubicBezTo>
                  <a:cubicBezTo>
                    <a:pt x="263532" y="995322"/>
                    <a:pt x="273510" y="984286"/>
                    <a:pt x="286116" y="976261"/>
                  </a:cubicBezTo>
                  <a:cubicBezTo>
                    <a:pt x="258022" y="978546"/>
                    <a:pt x="231460" y="968364"/>
                    <a:pt x="215353" y="951086"/>
                  </a:cubicBezTo>
                  <a:cubicBezTo>
                    <a:pt x="167006" y="971943"/>
                    <a:pt x="104212" y="960219"/>
                    <a:pt x="76152" y="925090"/>
                  </a:cubicBezTo>
                  <a:cubicBezTo>
                    <a:pt x="48589" y="927399"/>
                    <a:pt x="22707" y="915169"/>
                    <a:pt x="14949" y="896162"/>
                  </a:cubicBezTo>
                  <a:cubicBezTo>
                    <a:pt x="9329" y="882410"/>
                    <a:pt x="14297" y="867569"/>
                    <a:pt x="28027" y="857113"/>
                  </a:cubicBezTo>
                  <a:cubicBezTo>
                    <a:pt x="8547" y="848912"/>
                    <a:pt x="-2301" y="833173"/>
                    <a:pt x="411" y="817051"/>
                  </a:cubicBezTo>
                  <a:cubicBezTo>
                    <a:pt x="3592" y="798174"/>
                    <a:pt x="24532" y="783387"/>
                    <a:pt x="50844" y="781442"/>
                  </a:cubicBezTo>
                  <a:cubicBezTo>
                    <a:pt x="51001" y="781126"/>
                    <a:pt x="51170" y="780818"/>
                    <a:pt x="51327" y="780503"/>
                  </a:cubicBezTo>
                  <a:cubicBezTo>
                    <a:pt x="47793" y="761914"/>
                    <a:pt x="56034" y="743167"/>
                    <a:pt x="73792" y="729368"/>
                  </a:cubicBezTo>
                  <a:cubicBezTo>
                    <a:pt x="96373" y="711828"/>
                    <a:pt x="130243" y="705257"/>
                    <a:pt x="160584" y="714577"/>
                  </a:cubicBezTo>
                  <a:cubicBezTo>
                    <a:pt x="156381" y="690058"/>
                    <a:pt x="161667" y="664654"/>
                    <a:pt x="173829" y="646131"/>
                  </a:cubicBezTo>
                  <a:cubicBezTo>
                    <a:pt x="154349" y="629727"/>
                    <a:pt x="143501" y="598250"/>
                    <a:pt x="146213" y="566005"/>
                  </a:cubicBezTo>
                  <a:cubicBezTo>
                    <a:pt x="149394" y="528252"/>
                    <a:pt x="170334" y="498679"/>
                    <a:pt x="196646" y="494788"/>
                  </a:cubicBezTo>
                  <a:cubicBezTo>
                    <a:pt x="196803" y="494157"/>
                    <a:pt x="196972" y="493541"/>
                    <a:pt x="197129" y="492910"/>
                  </a:cubicBezTo>
                  <a:cubicBezTo>
                    <a:pt x="193595" y="455732"/>
                    <a:pt x="201836" y="418239"/>
                    <a:pt x="219594" y="390640"/>
                  </a:cubicBezTo>
                  <a:cubicBezTo>
                    <a:pt x="247654" y="347049"/>
                    <a:pt x="293145" y="337333"/>
                    <a:pt x="328884" y="367275"/>
                  </a:cubicBezTo>
                  <a:cubicBezTo>
                    <a:pt x="339876" y="337631"/>
                    <a:pt x="359353" y="319839"/>
                    <a:pt x="380247" y="315617"/>
                  </a:cubicBezTo>
                  <a:cubicBezTo>
                    <a:pt x="374616" y="301419"/>
                    <a:pt x="372358" y="284856"/>
                    <a:pt x="373769" y="268084"/>
                  </a:cubicBezTo>
                  <a:cubicBezTo>
                    <a:pt x="376950" y="230331"/>
                    <a:pt x="397890" y="200758"/>
                    <a:pt x="424202" y="196867"/>
                  </a:cubicBezTo>
                  <a:cubicBezTo>
                    <a:pt x="424359" y="196236"/>
                    <a:pt x="424528" y="195620"/>
                    <a:pt x="424685" y="194989"/>
                  </a:cubicBezTo>
                  <a:cubicBezTo>
                    <a:pt x="421151" y="157811"/>
                    <a:pt x="429392" y="120318"/>
                    <a:pt x="447150" y="92719"/>
                  </a:cubicBezTo>
                  <a:cubicBezTo>
                    <a:pt x="475210" y="49128"/>
                    <a:pt x="520702" y="39412"/>
                    <a:pt x="556440" y="69354"/>
                  </a:cubicBezTo>
                  <a:cubicBezTo>
                    <a:pt x="578254" y="10525"/>
                    <a:pt x="633486" y="-1631"/>
                    <a:pt x="666630" y="45099"/>
                  </a:cubicBezTo>
                  <a:cubicBezTo>
                    <a:pt x="674988" y="21131"/>
                    <a:pt x="691039" y="4564"/>
                    <a:pt x="709566" y="809"/>
                  </a:cubicBezTo>
                  <a:cubicBezTo>
                    <a:pt x="729959" y="-3330"/>
                    <a:pt x="750325" y="8620"/>
                    <a:pt x="762816" y="32067"/>
                  </a:cubicBezTo>
                  <a:cubicBezTo>
                    <a:pt x="776331" y="9312"/>
                    <a:pt x="796476" y="-1981"/>
                    <a:pt x="816496" y="443"/>
                  </a:cubicBezTo>
                  <a:close/>
                </a:path>
              </a:pathLst>
            </a:custGeom>
            <a:solidFill>
              <a:srgbClr val="CCFF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98" name="雲 214">
              <a:extLst>
                <a:ext uri="{FF2B5EF4-FFF2-40B4-BE49-F238E27FC236}">
                  <a16:creationId xmlns:a16="http://schemas.microsoft.com/office/drawing/2014/main" id="{B730F21D-454B-4AF7-BE65-A3668AF1E0EF}"/>
                </a:ext>
              </a:extLst>
            </p:cNvPr>
            <p:cNvSpPr/>
            <p:nvPr/>
          </p:nvSpPr>
          <p:spPr>
            <a:xfrm>
              <a:off x="2083030" y="1358171"/>
              <a:ext cx="1428777" cy="791432"/>
            </a:xfrm>
            <a:custGeom>
              <a:avLst/>
              <a:gdLst/>
              <a:ahLst/>
              <a:cxnLst/>
              <a:rect l="l" t="t" r="r" b="b"/>
              <a:pathLst>
                <a:path w="1428777" h="791432">
                  <a:moveTo>
                    <a:pt x="482010" y="481"/>
                  </a:moveTo>
                  <a:cubicBezTo>
                    <a:pt x="502403" y="-1980"/>
                    <a:pt x="522769" y="5126"/>
                    <a:pt x="535260" y="19070"/>
                  </a:cubicBezTo>
                  <a:cubicBezTo>
                    <a:pt x="553280" y="1027"/>
                    <a:pt x="583086" y="-4898"/>
                    <a:pt x="608668" y="4474"/>
                  </a:cubicBezTo>
                  <a:cubicBezTo>
                    <a:pt x="628161" y="11613"/>
                    <a:pt x="642138" y="26560"/>
                    <a:pt x="645893" y="44293"/>
                  </a:cubicBezTo>
                  <a:cubicBezTo>
                    <a:pt x="668424" y="49525"/>
                    <a:pt x="686365" y="64031"/>
                    <a:pt x="693667" y="82938"/>
                  </a:cubicBezTo>
                  <a:lnTo>
                    <a:pt x="697087" y="104005"/>
                  </a:lnTo>
                  <a:cubicBezTo>
                    <a:pt x="699709" y="104427"/>
                    <a:pt x="701482" y="105980"/>
                    <a:pt x="703190" y="107654"/>
                  </a:cubicBezTo>
                  <a:cubicBezTo>
                    <a:pt x="710712" y="92657"/>
                    <a:pt x="725157" y="82290"/>
                    <a:pt x="741833" y="79941"/>
                  </a:cubicBezTo>
                  <a:cubicBezTo>
                    <a:pt x="760186" y="77352"/>
                    <a:pt x="778516" y="84829"/>
                    <a:pt x="789758" y="99500"/>
                  </a:cubicBezTo>
                  <a:cubicBezTo>
                    <a:pt x="805976" y="80516"/>
                    <a:pt x="832802" y="74282"/>
                    <a:pt x="855826" y="84143"/>
                  </a:cubicBezTo>
                  <a:cubicBezTo>
                    <a:pt x="873370" y="91654"/>
                    <a:pt x="885949" y="107380"/>
                    <a:pt x="889329" y="126038"/>
                  </a:cubicBezTo>
                  <a:cubicBezTo>
                    <a:pt x="909607" y="131543"/>
                    <a:pt x="925754" y="146805"/>
                    <a:pt x="932326" y="166698"/>
                  </a:cubicBezTo>
                  <a:cubicBezTo>
                    <a:pt x="937102" y="181138"/>
                    <a:pt x="936421" y="196821"/>
                    <a:pt x="930401" y="210789"/>
                  </a:cubicBezTo>
                  <a:cubicBezTo>
                    <a:pt x="945199" y="229944"/>
                    <a:pt x="950374" y="254776"/>
                    <a:pt x="944460" y="278202"/>
                  </a:cubicBezTo>
                  <a:lnTo>
                    <a:pt x="933426" y="296437"/>
                  </a:lnTo>
                  <a:cubicBezTo>
                    <a:pt x="943840" y="293274"/>
                    <a:pt x="954972" y="294760"/>
                    <a:pt x="965311" y="300898"/>
                  </a:cubicBezTo>
                  <a:cubicBezTo>
                    <a:pt x="981054" y="310242"/>
                    <a:pt x="992665" y="329066"/>
                    <a:pt x="996010" y="351875"/>
                  </a:cubicBezTo>
                  <a:cubicBezTo>
                    <a:pt x="996769" y="343452"/>
                    <a:pt x="1000240" y="335383"/>
                    <a:pt x="1005790" y="328508"/>
                  </a:cubicBezTo>
                  <a:cubicBezTo>
                    <a:pt x="1019810" y="311150"/>
                    <a:pt x="1043628" y="305636"/>
                    <a:pt x="1063153" y="315230"/>
                  </a:cubicBezTo>
                  <a:cubicBezTo>
                    <a:pt x="1063459" y="314985"/>
                    <a:pt x="1063770" y="314753"/>
                    <a:pt x="1064076" y="314509"/>
                  </a:cubicBezTo>
                  <a:cubicBezTo>
                    <a:pt x="1073244" y="294495"/>
                    <a:pt x="1090702" y="279483"/>
                    <a:pt x="1111690" y="273555"/>
                  </a:cubicBezTo>
                  <a:cubicBezTo>
                    <a:pt x="1144845" y="264197"/>
                    <a:pt x="1179536" y="279301"/>
                    <a:pt x="1195039" y="309830"/>
                  </a:cubicBezTo>
                  <a:cubicBezTo>
                    <a:pt x="1228615" y="290167"/>
                    <a:pt x="1270845" y="308326"/>
                    <a:pt x="1279293" y="346056"/>
                  </a:cubicBezTo>
                  <a:cubicBezTo>
                    <a:pt x="1292604" y="337813"/>
                    <a:pt x="1308953" y="336616"/>
                    <a:pt x="1323018" y="342868"/>
                  </a:cubicBezTo>
                  <a:cubicBezTo>
                    <a:pt x="1338501" y="349746"/>
                    <a:pt x="1348935" y="364604"/>
                    <a:pt x="1350294" y="381722"/>
                  </a:cubicBezTo>
                  <a:cubicBezTo>
                    <a:pt x="1372320" y="374546"/>
                    <a:pt x="1396174" y="382656"/>
                    <a:pt x="1409045" y="401691"/>
                  </a:cubicBezTo>
                  <a:cubicBezTo>
                    <a:pt x="1418854" y="416193"/>
                    <a:pt x="1420720" y="434799"/>
                    <a:pt x="1414007" y="451255"/>
                  </a:cubicBezTo>
                  <a:cubicBezTo>
                    <a:pt x="1426933" y="465495"/>
                    <a:pt x="1431788" y="485470"/>
                    <a:pt x="1426926" y="504460"/>
                  </a:cubicBezTo>
                  <a:cubicBezTo>
                    <a:pt x="1423401" y="518246"/>
                    <a:pt x="1415037" y="530364"/>
                    <a:pt x="1403402" y="538521"/>
                  </a:cubicBezTo>
                  <a:cubicBezTo>
                    <a:pt x="1405268" y="560929"/>
                    <a:pt x="1396858" y="583160"/>
                    <a:pt x="1380577" y="598876"/>
                  </a:cubicBezTo>
                  <a:cubicBezTo>
                    <a:pt x="1358934" y="619769"/>
                    <a:pt x="1327155" y="625613"/>
                    <a:pt x="1300172" y="613660"/>
                  </a:cubicBezTo>
                  <a:cubicBezTo>
                    <a:pt x="1290338" y="629016"/>
                    <a:pt x="1274475" y="639463"/>
                    <a:pt x="1256674" y="642322"/>
                  </a:cubicBezTo>
                  <a:lnTo>
                    <a:pt x="1230641" y="638098"/>
                  </a:lnTo>
                  <a:cubicBezTo>
                    <a:pt x="1231088" y="638731"/>
                    <a:pt x="1231007" y="639308"/>
                    <a:pt x="1230906" y="639881"/>
                  </a:cubicBezTo>
                  <a:cubicBezTo>
                    <a:pt x="1244613" y="649579"/>
                    <a:pt x="1252949" y="662965"/>
                    <a:pt x="1253100" y="675535"/>
                  </a:cubicBezTo>
                  <a:cubicBezTo>
                    <a:pt x="1253214" y="684662"/>
                    <a:pt x="1248994" y="692597"/>
                    <a:pt x="1241229" y="697841"/>
                  </a:cubicBezTo>
                  <a:cubicBezTo>
                    <a:pt x="1247644" y="712799"/>
                    <a:pt x="1245591" y="727471"/>
                    <a:pt x="1235662" y="737674"/>
                  </a:cubicBezTo>
                  <a:cubicBezTo>
                    <a:pt x="1222463" y="751238"/>
                    <a:pt x="1197669" y="754612"/>
                    <a:pt x="1172930" y="746208"/>
                  </a:cubicBezTo>
                  <a:cubicBezTo>
                    <a:pt x="1168211" y="756277"/>
                    <a:pt x="1157475" y="762977"/>
                    <a:pt x="1143497" y="764590"/>
                  </a:cubicBezTo>
                  <a:cubicBezTo>
                    <a:pt x="1122258" y="767043"/>
                    <a:pt x="1097591" y="757374"/>
                    <a:pt x="1082629" y="740735"/>
                  </a:cubicBezTo>
                  <a:cubicBezTo>
                    <a:pt x="1070227" y="751973"/>
                    <a:pt x="1049195" y="755307"/>
                    <a:pt x="1027387" y="749494"/>
                  </a:cubicBezTo>
                  <a:cubicBezTo>
                    <a:pt x="1001689" y="742642"/>
                    <a:pt x="979888" y="724465"/>
                    <a:pt x="972757" y="703937"/>
                  </a:cubicBezTo>
                  <a:lnTo>
                    <a:pt x="967312" y="702922"/>
                  </a:lnTo>
                  <a:cubicBezTo>
                    <a:pt x="966936" y="705028"/>
                    <a:pt x="965759" y="706532"/>
                    <a:pt x="964539" y="707980"/>
                  </a:cubicBezTo>
                  <a:cubicBezTo>
                    <a:pt x="942759" y="733834"/>
                    <a:pt x="911297" y="737156"/>
                    <a:pt x="886906" y="716188"/>
                  </a:cubicBezTo>
                  <a:cubicBezTo>
                    <a:pt x="879018" y="752205"/>
                    <a:pt x="857896" y="779737"/>
                    <a:pt x="831428" y="788509"/>
                  </a:cubicBezTo>
                  <a:cubicBezTo>
                    <a:pt x="800238" y="798843"/>
                    <a:pt x="767687" y="781232"/>
                    <a:pt x="749856" y="744364"/>
                  </a:cubicBezTo>
                  <a:cubicBezTo>
                    <a:pt x="707771" y="779358"/>
                    <a:pt x="653110" y="759688"/>
                    <a:pt x="628685" y="700749"/>
                  </a:cubicBezTo>
                  <a:cubicBezTo>
                    <a:pt x="604691" y="704623"/>
                    <a:pt x="582162" y="684103"/>
                    <a:pt x="575408" y="652213"/>
                  </a:cubicBezTo>
                  <a:cubicBezTo>
                    <a:pt x="570517" y="629141"/>
                    <a:pt x="574841" y="604241"/>
                    <a:pt x="586792" y="586698"/>
                  </a:cubicBezTo>
                  <a:cubicBezTo>
                    <a:pt x="573417" y="575844"/>
                    <a:pt x="564717" y="557122"/>
                    <a:pt x="564826" y="536235"/>
                  </a:cubicBezTo>
                  <a:cubicBezTo>
                    <a:pt x="545689" y="546006"/>
                    <a:pt x="524158" y="546706"/>
                    <a:pt x="507644" y="539555"/>
                  </a:cubicBezTo>
                  <a:cubicBezTo>
                    <a:pt x="479071" y="569797"/>
                    <a:pt x="429835" y="581081"/>
                    <a:pt x="398496" y="564564"/>
                  </a:cubicBezTo>
                  <a:cubicBezTo>
                    <a:pt x="379213" y="574894"/>
                    <a:pt x="356608" y="574209"/>
                    <a:pt x="345040" y="562939"/>
                  </a:cubicBezTo>
                  <a:cubicBezTo>
                    <a:pt x="336665" y="554787"/>
                    <a:pt x="335634" y="542521"/>
                    <a:pt x="342332" y="530664"/>
                  </a:cubicBezTo>
                  <a:cubicBezTo>
                    <a:pt x="325632" y="530872"/>
                    <a:pt x="312842" y="522931"/>
                    <a:pt x="309774" y="510450"/>
                  </a:cubicBezTo>
                  <a:cubicBezTo>
                    <a:pt x="306186" y="495835"/>
                    <a:pt x="316764" y="478588"/>
                    <a:pt x="335253" y="468913"/>
                  </a:cubicBezTo>
                  <a:cubicBezTo>
                    <a:pt x="335268" y="468636"/>
                    <a:pt x="335294" y="468361"/>
                    <a:pt x="335309" y="468084"/>
                  </a:cubicBezTo>
                  <a:cubicBezTo>
                    <a:pt x="328039" y="457405"/>
                    <a:pt x="327176" y="443848"/>
                    <a:pt x="333785" y="430734"/>
                  </a:cubicBezTo>
                  <a:cubicBezTo>
                    <a:pt x="326849" y="436150"/>
                    <a:pt x="318235" y="438745"/>
                    <a:pt x="309062" y="440322"/>
                  </a:cubicBezTo>
                  <a:cubicBezTo>
                    <a:pt x="273232" y="446482"/>
                    <a:pt x="235837" y="435985"/>
                    <a:pt x="215353" y="414011"/>
                  </a:cubicBezTo>
                  <a:cubicBezTo>
                    <a:pt x="167006" y="434868"/>
                    <a:pt x="104212" y="423145"/>
                    <a:pt x="76152" y="388015"/>
                  </a:cubicBezTo>
                  <a:cubicBezTo>
                    <a:pt x="48589" y="390324"/>
                    <a:pt x="22707" y="378094"/>
                    <a:pt x="14949" y="359087"/>
                  </a:cubicBezTo>
                  <a:cubicBezTo>
                    <a:pt x="9329" y="345335"/>
                    <a:pt x="14297" y="330494"/>
                    <a:pt x="28027" y="320038"/>
                  </a:cubicBezTo>
                  <a:cubicBezTo>
                    <a:pt x="8547" y="311837"/>
                    <a:pt x="-2301" y="296098"/>
                    <a:pt x="411" y="279976"/>
                  </a:cubicBezTo>
                  <a:cubicBezTo>
                    <a:pt x="3592" y="261099"/>
                    <a:pt x="24532" y="246313"/>
                    <a:pt x="50844" y="244367"/>
                  </a:cubicBezTo>
                  <a:cubicBezTo>
                    <a:pt x="51001" y="244052"/>
                    <a:pt x="51170" y="243743"/>
                    <a:pt x="51327" y="243428"/>
                  </a:cubicBezTo>
                  <a:cubicBezTo>
                    <a:pt x="47793" y="224839"/>
                    <a:pt x="56034" y="206092"/>
                    <a:pt x="73792" y="192293"/>
                  </a:cubicBezTo>
                  <a:cubicBezTo>
                    <a:pt x="93633" y="176881"/>
                    <a:pt x="122190" y="169938"/>
                    <a:pt x="149531" y="175976"/>
                  </a:cubicBezTo>
                  <a:cubicBezTo>
                    <a:pt x="145819" y="171068"/>
                    <a:pt x="145387" y="165270"/>
                    <a:pt x="146213" y="159430"/>
                  </a:cubicBezTo>
                  <a:cubicBezTo>
                    <a:pt x="149394" y="136978"/>
                    <a:pt x="170334" y="119391"/>
                    <a:pt x="196646" y="117076"/>
                  </a:cubicBezTo>
                  <a:cubicBezTo>
                    <a:pt x="196803" y="116702"/>
                    <a:pt x="196972" y="116335"/>
                    <a:pt x="197129" y="115960"/>
                  </a:cubicBezTo>
                  <a:cubicBezTo>
                    <a:pt x="193595" y="93850"/>
                    <a:pt x="201836" y="71553"/>
                    <a:pt x="219594" y="55140"/>
                  </a:cubicBezTo>
                  <a:cubicBezTo>
                    <a:pt x="247654" y="29216"/>
                    <a:pt x="293145" y="23438"/>
                    <a:pt x="328884" y="41245"/>
                  </a:cubicBezTo>
                  <a:cubicBezTo>
                    <a:pt x="350698" y="6259"/>
                    <a:pt x="405930" y="-970"/>
                    <a:pt x="439074" y="26820"/>
                  </a:cubicBezTo>
                  <a:cubicBezTo>
                    <a:pt x="447432" y="12567"/>
                    <a:pt x="463482" y="2714"/>
                    <a:pt x="482010" y="481"/>
                  </a:cubicBezTo>
                  <a:close/>
                </a:path>
              </a:pathLst>
            </a:cu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99" name="雲 201">
              <a:extLst>
                <a:ext uri="{FF2B5EF4-FFF2-40B4-BE49-F238E27FC236}">
                  <a16:creationId xmlns:a16="http://schemas.microsoft.com/office/drawing/2014/main" id="{BC7BD8F8-64B5-4379-AB14-A967A2C78BC6}"/>
                </a:ext>
              </a:extLst>
            </p:cNvPr>
            <p:cNvSpPr/>
            <p:nvPr/>
          </p:nvSpPr>
          <p:spPr>
            <a:xfrm>
              <a:off x="2418452" y="816236"/>
              <a:ext cx="1113837" cy="1196868"/>
            </a:xfrm>
            <a:custGeom>
              <a:avLst/>
              <a:gdLst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23651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04668 w 1113837"/>
                <a:gd name="connsiteY50" fmla="*/ 932675 h 1196868"/>
                <a:gd name="connsiteX51" fmla="*/ 702764 w 1113837"/>
                <a:gd name="connsiteY51" fmla="*/ 930531 h 1196868"/>
                <a:gd name="connsiteX52" fmla="*/ 684075 w 1113837"/>
                <a:gd name="connsiteY52" fmla="*/ 952432 h 1196868"/>
                <a:gd name="connsiteX53" fmla="*/ 552016 w 1113837"/>
                <a:gd name="connsiteY53" fmla="*/ 961402 h 1196868"/>
                <a:gd name="connsiteX54" fmla="*/ 457644 w 1113837"/>
                <a:gd name="connsiteY54" fmla="*/ 1040437 h 1196868"/>
                <a:gd name="connsiteX55" fmla="*/ 318885 w 1113837"/>
                <a:gd name="connsiteY55" fmla="*/ 992195 h 1196868"/>
                <a:gd name="connsiteX56" fmla="*/ 112764 w 1113837"/>
                <a:gd name="connsiteY56" fmla="*/ 944530 h 1196868"/>
                <a:gd name="connsiteX57" fmla="*/ 22137 w 1113837"/>
                <a:gd name="connsiteY57" fmla="*/ 891488 h 1196868"/>
                <a:gd name="connsiteX58" fmla="*/ 41502 w 1113837"/>
                <a:gd name="connsiteY58" fmla="*/ 819891 h 1196868"/>
                <a:gd name="connsiteX59" fmla="*/ 609 w 1113837"/>
                <a:gd name="connsiteY59" fmla="*/ 746434 h 1196868"/>
                <a:gd name="connsiteX60" fmla="*/ 75289 w 1113837"/>
                <a:gd name="connsiteY60" fmla="*/ 681143 h 1196868"/>
                <a:gd name="connsiteX61" fmla="*/ 76003 w 1113837"/>
                <a:gd name="connsiteY61" fmla="*/ 679422 h 1196868"/>
                <a:gd name="connsiteX62" fmla="*/ 109269 w 1113837"/>
                <a:gd name="connsiteY62" fmla="*/ 585663 h 1196868"/>
                <a:gd name="connsiteX63" fmla="*/ 177056 w 1113837"/>
                <a:gd name="connsiteY63" fmla="*/ 552233 h 1196868"/>
                <a:gd name="connsiteX64" fmla="*/ 114088 w 1113837"/>
                <a:gd name="connsiteY64" fmla="*/ 484163 h 1196868"/>
                <a:gd name="connsiteX65" fmla="*/ 52885 w 1113837"/>
                <a:gd name="connsiteY65" fmla="*/ 426307 h 1196868"/>
                <a:gd name="connsiteX66" fmla="*/ 65963 w 1113837"/>
                <a:gd name="connsiteY66" fmla="*/ 348210 h 1196868"/>
                <a:gd name="connsiteX67" fmla="*/ 38347 w 1113837"/>
                <a:gd name="connsiteY67" fmla="*/ 268085 h 1196868"/>
                <a:gd name="connsiteX68" fmla="*/ 88780 w 1113837"/>
                <a:gd name="connsiteY68" fmla="*/ 196867 h 1196868"/>
                <a:gd name="connsiteX69" fmla="*/ 89263 w 1113837"/>
                <a:gd name="connsiteY69" fmla="*/ 194989 h 1196868"/>
                <a:gd name="connsiteX70" fmla="*/ 111728 w 1113837"/>
                <a:gd name="connsiteY70" fmla="*/ 92719 h 1196868"/>
                <a:gd name="connsiteX71" fmla="*/ 221018 w 1113837"/>
                <a:gd name="connsiteY71" fmla="*/ 69354 h 1196868"/>
                <a:gd name="connsiteX72" fmla="*/ 331208 w 1113837"/>
                <a:gd name="connsiteY72" fmla="*/ 45099 h 1196868"/>
                <a:gd name="connsiteX73" fmla="*/ 374144 w 1113837"/>
                <a:gd name="connsiteY73" fmla="*/ 809 h 1196868"/>
                <a:gd name="connsiteX74" fmla="*/ 427394 w 1113837"/>
                <a:gd name="connsiteY74" fmla="*/ 32067 h 1196868"/>
                <a:gd name="connsiteX75" fmla="*/ 481074 w 1113837"/>
                <a:gd name="connsiteY75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04668 w 1113837"/>
                <a:gd name="connsiteY49" fmla="*/ 932675 h 1196868"/>
                <a:gd name="connsiteX50" fmla="*/ 702764 w 1113837"/>
                <a:gd name="connsiteY50" fmla="*/ 930531 h 1196868"/>
                <a:gd name="connsiteX51" fmla="*/ 684075 w 1113837"/>
                <a:gd name="connsiteY51" fmla="*/ 952432 h 1196868"/>
                <a:gd name="connsiteX52" fmla="*/ 552016 w 1113837"/>
                <a:gd name="connsiteY52" fmla="*/ 961402 h 1196868"/>
                <a:gd name="connsiteX53" fmla="*/ 457644 w 1113837"/>
                <a:gd name="connsiteY53" fmla="*/ 1040437 h 1196868"/>
                <a:gd name="connsiteX54" fmla="*/ 318885 w 1113837"/>
                <a:gd name="connsiteY54" fmla="*/ 992195 h 1196868"/>
                <a:gd name="connsiteX55" fmla="*/ 112764 w 1113837"/>
                <a:gd name="connsiteY55" fmla="*/ 944530 h 1196868"/>
                <a:gd name="connsiteX56" fmla="*/ 22137 w 1113837"/>
                <a:gd name="connsiteY56" fmla="*/ 891488 h 1196868"/>
                <a:gd name="connsiteX57" fmla="*/ 41502 w 1113837"/>
                <a:gd name="connsiteY57" fmla="*/ 819891 h 1196868"/>
                <a:gd name="connsiteX58" fmla="*/ 609 w 1113837"/>
                <a:gd name="connsiteY58" fmla="*/ 746434 h 1196868"/>
                <a:gd name="connsiteX59" fmla="*/ 75289 w 1113837"/>
                <a:gd name="connsiteY59" fmla="*/ 681143 h 1196868"/>
                <a:gd name="connsiteX60" fmla="*/ 76003 w 1113837"/>
                <a:gd name="connsiteY60" fmla="*/ 679422 h 1196868"/>
                <a:gd name="connsiteX61" fmla="*/ 109269 w 1113837"/>
                <a:gd name="connsiteY61" fmla="*/ 585663 h 1196868"/>
                <a:gd name="connsiteX62" fmla="*/ 177056 w 1113837"/>
                <a:gd name="connsiteY62" fmla="*/ 552233 h 1196868"/>
                <a:gd name="connsiteX63" fmla="*/ 114088 w 1113837"/>
                <a:gd name="connsiteY63" fmla="*/ 484163 h 1196868"/>
                <a:gd name="connsiteX64" fmla="*/ 52885 w 1113837"/>
                <a:gd name="connsiteY64" fmla="*/ 426307 h 1196868"/>
                <a:gd name="connsiteX65" fmla="*/ 65963 w 1113837"/>
                <a:gd name="connsiteY65" fmla="*/ 348210 h 1196868"/>
                <a:gd name="connsiteX66" fmla="*/ 38347 w 1113837"/>
                <a:gd name="connsiteY66" fmla="*/ 268085 h 1196868"/>
                <a:gd name="connsiteX67" fmla="*/ 88780 w 1113837"/>
                <a:gd name="connsiteY67" fmla="*/ 196867 h 1196868"/>
                <a:gd name="connsiteX68" fmla="*/ 89263 w 1113837"/>
                <a:gd name="connsiteY68" fmla="*/ 194989 h 1196868"/>
                <a:gd name="connsiteX69" fmla="*/ 111728 w 1113837"/>
                <a:gd name="connsiteY69" fmla="*/ 92719 h 1196868"/>
                <a:gd name="connsiteX70" fmla="*/ 221018 w 1113837"/>
                <a:gd name="connsiteY70" fmla="*/ 69354 h 1196868"/>
                <a:gd name="connsiteX71" fmla="*/ 331208 w 1113837"/>
                <a:gd name="connsiteY71" fmla="*/ 45099 h 1196868"/>
                <a:gd name="connsiteX72" fmla="*/ 374144 w 1113837"/>
                <a:gd name="connsiteY72" fmla="*/ 809 h 1196868"/>
                <a:gd name="connsiteX73" fmla="*/ 427394 w 1113837"/>
                <a:gd name="connsiteY73" fmla="*/ 32067 h 1196868"/>
                <a:gd name="connsiteX74" fmla="*/ 481074 w 1113837"/>
                <a:gd name="connsiteY74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96548 w 1113837"/>
                <a:gd name="connsiteY47" fmla="*/ 945032 h 1196868"/>
                <a:gd name="connsiteX48" fmla="*/ 704668 w 1113837"/>
                <a:gd name="connsiteY48" fmla="*/ 932675 h 1196868"/>
                <a:gd name="connsiteX49" fmla="*/ 702764 w 1113837"/>
                <a:gd name="connsiteY49" fmla="*/ 930531 h 1196868"/>
                <a:gd name="connsiteX50" fmla="*/ 684075 w 1113837"/>
                <a:gd name="connsiteY50" fmla="*/ 952432 h 1196868"/>
                <a:gd name="connsiteX51" fmla="*/ 552016 w 1113837"/>
                <a:gd name="connsiteY51" fmla="*/ 961402 h 1196868"/>
                <a:gd name="connsiteX52" fmla="*/ 457644 w 1113837"/>
                <a:gd name="connsiteY52" fmla="*/ 1040437 h 1196868"/>
                <a:gd name="connsiteX53" fmla="*/ 318885 w 1113837"/>
                <a:gd name="connsiteY53" fmla="*/ 992195 h 1196868"/>
                <a:gd name="connsiteX54" fmla="*/ 112764 w 1113837"/>
                <a:gd name="connsiteY54" fmla="*/ 944530 h 1196868"/>
                <a:gd name="connsiteX55" fmla="*/ 22137 w 1113837"/>
                <a:gd name="connsiteY55" fmla="*/ 891488 h 1196868"/>
                <a:gd name="connsiteX56" fmla="*/ 41502 w 1113837"/>
                <a:gd name="connsiteY56" fmla="*/ 819891 h 1196868"/>
                <a:gd name="connsiteX57" fmla="*/ 609 w 1113837"/>
                <a:gd name="connsiteY57" fmla="*/ 746434 h 1196868"/>
                <a:gd name="connsiteX58" fmla="*/ 75289 w 1113837"/>
                <a:gd name="connsiteY58" fmla="*/ 681143 h 1196868"/>
                <a:gd name="connsiteX59" fmla="*/ 76003 w 1113837"/>
                <a:gd name="connsiteY59" fmla="*/ 679422 h 1196868"/>
                <a:gd name="connsiteX60" fmla="*/ 109269 w 1113837"/>
                <a:gd name="connsiteY60" fmla="*/ 585663 h 1196868"/>
                <a:gd name="connsiteX61" fmla="*/ 177056 w 1113837"/>
                <a:gd name="connsiteY61" fmla="*/ 552233 h 1196868"/>
                <a:gd name="connsiteX62" fmla="*/ 114088 w 1113837"/>
                <a:gd name="connsiteY62" fmla="*/ 484163 h 1196868"/>
                <a:gd name="connsiteX63" fmla="*/ 52885 w 1113837"/>
                <a:gd name="connsiteY63" fmla="*/ 426307 h 1196868"/>
                <a:gd name="connsiteX64" fmla="*/ 65963 w 1113837"/>
                <a:gd name="connsiteY64" fmla="*/ 348210 h 1196868"/>
                <a:gd name="connsiteX65" fmla="*/ 38347 w 1113837"/>
                <a:gd name="connsiteY65" fmla="*/ 268085 h 1196868"/>
                <a:gd name="connsiteX66" fmla="*/ 88780 w 1113837"/>
                <a:gd name="connsiteY66" fmla="*/ 196867 h 1196868"/>
                <a:gd name="connsiteX67" fmla="*/ 89263 w 1113837"/>
                <a:gd name="connsiteY67" fmla="*/ 194989 h 1196868"/>
                <a:gd name="connsiteX68" fmla="*/ 111728 w 1113837"/>
                <a:gd name="connsiteY68" fmla="*/ 92719 h 1196868"/>
                <a:gd name="connsiteX69" fmla="*/ 221018 w 1113837"/>
                <a:gd name="connsiteY69" fmla="*/ 69354 h 1196868"/>
                <a:gd name="connsiteX70" fmla="*/ 331208 w 1113837"/>
                <a:gd name="connsiteY70" fmla="*/ 45099 h 1196868"/>
                <a:gd name="connsiteX71" fmla="*/ 374144 w 1113837"/>
                <a:gd name="connsiteY71" fmla="*/ 809 h 1196868"/>
                <a:gd name="connsiteX72" fmla="*/ 427394 w 1113837"/>
                <a:gd name="connsiteY72" fmla="*/ 32067 h 1196868"/>
                <a:gd name="connsiteX73" fmla="*/ 481074 w 1113837"/>
                <a:gd name="connsiteY73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684075 w 1113837"/>
                <a:gd name="connsiteY49" fmla="*/ 952432 h 1196868"/>
                <a:gd name="connsiteX50" fmla="*/ 552016 w 1113837"/>
                <a:gd name="connsiteY50" fmla="*/ 961402 h 1196868"/>
                <a:gd name="connsiteX51" fmla="*/ 457644 w 1113837"/>
                <a:gd name="connsiteY51" fmla="*/ 1040437 h 1196868"/>
                <a:gd name="connsiteX52" fmla="*/ 318885 w 1113837"/>
                <a:gd name="connsiteY52" fmla="*/ 992195 h 1196868"/>
                <a:gd name="connsiteX53" fmla="*/ 112764 w 1113837"/>
                <a:gd name="connsiteY53" fmla="*/ 944530 h 1196868"/>
                <a:gd name="connsiteX54" fmla="*/ 22137 w 1113837"/>
                <a:gd name="connsiteY54" fmla="*/ 891488 h 1196868"/>
                <a:gd name="connsiteX55" fmla="*/ 41502 w 1113837"/>
                <a:gd name="connsiteY55" fmla="*/ 819891 h 1196868"/>
                <a:gd name="connsiteX56" fmla="*/ 609 w 1113837"/>
                <a:gd name="connsiteY56" fmla="*/ 746434 h 1196868"/>
                <a:gd name="connsiteX57" fmla="*/ 75289 w 1113837"/>
                <a:gd name="connsiteY57" fmla="*/ 681143 h 1196868"/>
                <a:gd name="connsiteX58" fmla="*/ 76003 w 1113837"/>
                <a:gd name="connsiteY58" fmla="*/ 679422 h 1196868"/>
                <a:gd name="connsiteX59" fmla="*/ 109269 w 1113837"/>
                <a:gd name="connsiteY59" fmla="*/ 585663 h 1196868"/>
                <a:gd name="connsiteX60" fmla="*/ 177056 w 1113837"/>
                <a:gd name="connsiteY60" fmla="*/ 552233 h 1196868"/>
                <a:gd name="connsiteX61" fmla="*/ 114088 w 1113837"/>
                <a:gd name="connsiteY61" fmla="*/ 484163 h 1196868"/>
                <a:gd name="connsiteX62" fmla="*/ 52885 w 1113837"/>
                <a:gd name="connsiteY62" fmla="*/ 426307 h 1196868"/>
                <a:gd name="connsiteX63" fmla="*/ 65963 w 1113837"/>
                <a:gd name="connsiteY63" fmla="*/ 348210 h 1196868"/>
                <a:gd name="connsiteX64" fmla="*/ 38347 w 1113837"/>
                <a:gd name="connsiteY64" fmla="*/ 268085 h 1196868"/>
                <a:gd name="connsiteX65" fmla="*/ 88780 w 1113837"/>
                <a:gd name="connsiteY65" fmla="*/ 196867 h 1196868"/>
                <a:gd name="connsiteX66" fmla="*/ 89263 w 1113837"/>
                <a:gd name="connsiteY66" fmla="*/ 194989 h 1196868"/>
                <a:gd name="connsiteX67" fmla="*/ 111728 w 1113837"/>
                <a:gd name="connsiteY67" fmla="*/ 92719 h 1196868"/>
                <a:gd name="connsiteX68" fmla="*/ 221018 w 1113837"/>
                <a:gd name="connsiteY68" fmla="*/ 69354 h 1196868"/>
                <a:gd name="connsiteX69" fmla="*/ 331208 w 1113837"/>
                <a:gd name="connsiteY69" fmla="*/ 45099 h 1196868"/>
                <a:gd name="connsiteX70" fmla="*/ 374144 w 1113837"/>
                <a:gd name="connsiteY70" fmla="*/ 809 h 1196868"/>
                <a:gd name="connsiteX71" fmla="*/ 427394 w 1113837"/>
                <a:gd name="connsiteY71" fmla="*/ 32067 h 1196868"/>
                <a:gd name="connsiteX72" fmla="*/ 481074 w 1113837"/>
                <a:gd name="connsiteY72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644242 w 1113837"/>
                <a:gd name="connsiteY48" fmla="*/ 1076835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644242 w 1113837"/>
                <a:gd name="connsiteY47" fmla="*/ 1076835 h 1196868"/>
                <a:gd name="connsiteX48" fmla="*/ 552016 w 1113837"/>
                <a:gd name="connsiteY48" fmla="*/ 961402 h 1196868"/>
                <a:gd name="connsiteX49" fmla="*/ 457644 w 1113837"/>
                <a:gd name="connsiteY49" fmla="*/ 1040437 h 1196868"/>
                <a:gd name="connsiteX50" fmla="*/ 318885 w 1113837"/>
                <a:gd name="connsiteY50" fmla="*/ 992195 h 1196868"/>
                <a:gd name="connsiteX51" fmla="*/ 112764 w 1113837"/>
                <a:gd name="connsiteY51" fmla="*/ 944530 h 1196868"/>
                <a:gd name="connsiteX52" fmla="*/ 22137 w 1113837"/>
                <a:gd name="connsiteY52" fmla="*/ 891488 h 1196868"/>
                <a:gd name="connsiteX53" fmla="*/ 41502 w 1113837"/>
                <a:gd name="connsiteY53" fmla="*/ 819891 h 1196868"/>
                <a:gd name="connsiteX54" fmla="*/ 609 w 1113837"/>
                <a:gd name="connsiteY54" fmla="*/ 746434 h 1196868"/>
                <a:gd name="connsiteX55" fmla="*/ 75289 w 1113837"/>
                <a:gd name="connsiteY55" fmla="*/ 681143 h 1196868"/>
                <a:gd name="connsiteX56" fmla="*/ 76003 w 1113837"/>
                <a:gd name="connsiteY56" fmla="*/ 679422 h 1196868"/>
                <a:gd name="connsiteX57" fmla="*/ 109269 w 1113837"/>
                <a:gd name="connsiteY57" fmla="*/ 585663 h 1196868"/>
                <a:gd name="connsiteX58" fmla="*/ 177056 w 1113837"/>
                <a:gd name="connsiteY58" fmla="*/ 552233 h 1196868"/>
                <a:gd name="connsiteX59" fmla="*/ 114088 w 1113837"/>
                <a:gd name="connsiteY59" fmla="*/ 484163 h 1196868"/>
                <a:gd name="connsiteX60" fmla="*/ 52885 w 1113837"/>
                <a:gd name="connsiteY60" fmla="*/ 426307 h 1196868"/>
                <a:gd name="connsiteX61" fmla="*/ 65963 w 1113837"/>
                <a:gd name="connsiteY61" fmla="*/ 348210 h 1196868"/>
                <a:gd name="connsiteX62" fmla="*/ 38347 w 1113837"/>
                <a:gd name="connsiteY62" fmla="*/ 268085 h 1196868"/>
                <a:gd name="connsiteX63" fmla="*/ 88780 w 1113837"/>
                <a:gd name="connsiteY63" fmla="*/ 196867 h 1196868"/>
                <a:gd name="connsiteX64" fmla="*/ 89263 w 1113837"/>
                <a:gd name="connsiteY64" fmla="*/ 194989 h 1196868"/>
                <a:gd name="connsiteX65" fmla="*/ 111728 w 1113837"/>
                <a:gd name="connsiteY65" fmla="*/ 92719 h 1196868"/>
                <a:gd name="connsiteX66" fmla="*/ 221018 w 1113837"/>
                <a:gd name="connsiteY66" fmla="*/ 69354 h 1196868"/>
                <a:gd name="connsiteX67" fmla="*/ 331208 w 1113837"/>
                <a:gd name="connsiteY67" fmla="*/ 45099 h 1196868"/>
                <a:gd name="connsiteX68" fmla="*/ 374144 w 1113837"/>
                <a:gd name="connsiteY68" fmla="*/ 809 h 1196868"/>
                <a:gd name="connsiteX69" fmla="*/ 427394 w 1113837"/>
                <a:gd name="connsiteY69" fmla="*/ 32067 h 1196868"/>
                <a:gd name="connsiteX70" fmla="*/ 481074 w 1113837"/>
                <a:gd name="connsiteY70" fmla="*/ 444 h 1196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837" h="1196868">
                  <a:moveTo>
                    <a:pt x="253289" y="536155"/>
                  </a:moveTo>
                  <a:lnTo>
                    <a:pt x="225325" y="550323"/>
                  </a:lnTo>
                  <a:cubicBezTo>
                    <a:pt x="241163" y="551975"/>
                    <a:pt x="256668" y="556757"/>
                    <a:pt x="271100" y="564243"/>
                  </a:cubicBezTo>
                  <a:lnTo>
                    <a:pt x="271205" y="564137"/>
                  </a:lnTo>
                  <a:cubicBezTo>
                    <a:pt x="264353" y="556330"/>
                    <a:pt x="258313" y="546933"/>
                    <a:pt x="253289" y="536155"/>
                  </a:cubicBezTo>
                  <a:close/>
                  <a:moveTo>
                    <a:pt x="481074" y="444"/>
                  </a:moveTo>
                  <a:cubicBezTo>
                    <a:pt x="487747" y="1252"/>
                    <a:pt x="494406" y="3584"/>
                    <a:pt x="500802" y="7524"/>
                  </a:cubicBezTo>
                  <a:cubicBezTo>
                    <a:pt x="520295" y="19528"/>
                    <a:pt x="534272" y="44660"/>
                    <a:pt x="538027" y="74480"/>
                  </a:cubicBezTo>
                  <a:cubicBezTo>
                    <a:pt x="554879" y="81060"/>
                    <a:pt x="569163" y="96364"/>
                    <a:pt x="576265" y="117892"/>
                  </a:cubicBezTo>
                  <a:cubicBezTo>
                    <a:pt x="599726" y="101055"/>
                    <a:pt x="629763" y="150836"/>
                    <a:pt x="650855" y="180574"/>
                  </a:cubicBezTo>
                  <a:cubicBezTo>
                    <a:pt x="659213" y="156606"/>
                    <a:pt x="677760" y="94565"/>
                    <a:pt x="693791" y="92393"/>
                  </a:cubicBezTo>
                  <a:cubicBezTo>
                    <a:pt x="709822" y="90221"/>
                    <a:pt x="734550" y="144095"/>
                    <a:pt x="747041" y="167542"/>
                  </a:cubicBezTo>
                  <a:cubicBezTo>
                    <a:pt x="765061" y="137202"/>
                    <a:pt x="802010" y="99354"/>
                    <a:pt x="820449" y="99108"/>
                  </a:cubicBezTo>
                  <a:cubicBezTo>
                    <a:pt x="838888" y="98862"/>
                    <a:pt x="853919" y="136244"/>
                    <a:pt x="857674" y="166064"/>
                  </a:cubicBezTo>
                  <a:cubicBezTo>
                    <a:pt x="880205" y="174861"/>
                    <a:pt x="898146" y="199254"/>
                    <a:pt x="905448" y="231046"/>
                  </a:cubicBezTo>
                  <a:cubicBezTo>
                    <a:pt x="910755" y="254123"/>
                    <a:pt x="909998" y="279187"/>
                    <a:pt x="903310" y="301510"/>
                  </a:cubicBezTo>
                  <a:cubicBezTo>
                    <a:pt x="919751" y="332124"/>
                    <a:pt x="925501" y="371810"/>
                    <a:pt x="918930" y="409248"/>
                  </a:cubicBezTo>
                  <a:lnTo>
                    <a:pt x="913297" y="428560"/>
                  </a:lnTo>
                  <a:cubicBezTo>
                    <a:pt x="919436" y="429124"/>
                    <a:pt x="924806" y="433144"/>
                    <a:pt x="928577" y="439143"/>
                  </a:cubicBezTo>
                  <a:cubicBezTo>
                    <a:pt x="936660" y="427606"/>
                    <a:pt x="950031" y="423818"/>
                    <a:pt x="961507" y="429811"/>
                  </a:cubicBezTo>
                  <a:cubicBezTo>
                    <a:pt x="970251" y="434375"/>
                    <a:pt x="976521" y="443932"/>
                    <a:pt x="978206" y="455270"/>
                  </a:cubicBezTo>
                  <a:cubicBezTo>
                    <a:pt x="988313" y="458616"/>
                    <a:pt x="996361" y="467891"/>
                    <a:pt x="999637" y="479980"/>
                  </a:cubicBezTo>
                  <a:cubicBezTo>
                    <a:pt x="1002017" y="488755"/>
                    <a:pt x="1001678" y="498285"/>
                    <a:pt x="998678" y="506774"/>
                  </a:cubicBezTo>
                  <a:cubicBezTo>
                    <a:pt x="1006053" y="518414"/>
                    <a:pt x="1008633" y="533505"/>
                    <a:pt x="1005685" y="547741"/>
                  </a:cubicBezTo>
                  <a:cubicBezTo>
                    <a:pt x="1001766" y="566666"/>
                    <a:pt x="988793" y="580839"/>
                    <a:pt x="972860" y="583601"/>
                  </a:cubicBezTo>
                  <a:lnTo>
                    <a:pt x="962204" y="611466"/>
                  </a:lnTo>
                  <a:cubicBezTo>
                    <a:pt x="966851" y="619504"/>
                    <a:pt x="968950" y="628957"/>
                    <a:pt x="968958" y="639105"/>
                  </a:cubicBezTo>
                  <a:cubicBezTo>
                    <a:pt x="987090" y="632485"/>
                    <a:pt x="1006979" y="635082"/>
                    <a:pt x="1022145" y="646068"/>
                  </a:cubicBezTo>
                  <a:cubicBezTo>
                    <a:pt x="1038841" y="658156"/>
                    <a:pt x="1047363" y="678587"/>
                    <a:pt x="1044420" y="699494"/>
                  </a:cubicBezTo>
                  <a:cubicBezTo>
                    <a:pt x="1072698" y="696309"/>
                    <a:pt x="1099086" y="711943"/>
                    <a:pt x="1109410" y="737996"/>
                  </a:cubicBezTo>
                  <a:cubicBezTo>
                    <a:pt x="1117279" y="757845"/>
                    <a:pt x="1114545" y="780666"/>
                    <a:pt x="1102118" y="798785"/>
                  </a:cubicBezTo>
                  <a:cubicBezTo>
                    <a:pt x="1113787" y="819089"/>
                    <a:pt x="1114266" y="844293"/>
                    <a:pt x="1103377" y="865913"/>
                  </a:cubicBezTo>
                  <a:cubicBezTo>
                    <a:pt x="1095478" y="881612"/>
                    <a:pt x="1082231" y="894109"/>
                    <a:pt x="1066127" y="901040"/>
                  </a:cubicBezTo>
                  <a:lnTo>
                    <a:pt x="1052869" y="936555"/>
                  </a:lnTo>
                  <a:cubicBezTo>
                    <a:pt x="1054180" y="938693"/>
                    <a:pt x="1054133" y="940995"/>
                    <a:pt x="1053909" y="943377"/>
                  </a:cubicBezTo>
                  <a:cubicBezTo>
                    <a:pt x="1071899" y="933661"/>
                    <a:pt x="1089077" y="937567"/>
                    <a:pt x="1096218" y="952994"/>
                  </a:cubicBezTo>
                  <a:cubicBezTo>
                    <a:pt x="1101661" y="964746"/>
                    <a:pt x="1100396" y="981381"/>
                    <a:pt x="1092842" y="997308"/>
                  </a:cubicBezTo>
                  <a:cubicBezTo>
                    <a:pt x="1100721" y="1008370"/>
                    <a:pt x="1101557" y="1025815"/>
                    <a:pt x="1095060" y="1043775"/>
                  </a:cubicBezTo>
                  <a:cubicBezTo>
                    <a:pt x="1090347" y="1056813"/>
                    <a:pt x="1082152" y="1069037"/>
                    <a:pt x="1072015" y="1078138"/>
                  </a:cubicBezTo>
                  <a:cubicBezTo>
                    <a:pt x="1070198" y="1098227"/>
                    <a:pt x="1060500" y="1119647"/>
                    <a:pt x="1045692" y="1136289"/>
                  </a:cubicBezTo>
                  <a:cubicBezTo>
                    <a:pt x="1026005" y="1158415"/>
                    <a:pt x="1000704" y="1168337"/>
                    <a:pt x="981676" y="1161394"/>
                  </a:cubicBezTo>
                  <a:cubicBezTo>
                    <a:pt x="971881" y="1176773"/>
                    <a:pt x="958158" y="1188568"/>
                    <a:pt x="944046" y="1193749"/>
                  </a:cubicBezTo>
                  <a:cubicBezTo>
                    <a:pt x="922603" y="1201624"/>
                    <a:pt x="904312" y="1192854"/>
                    <a:pt x="898909" y="1172116"/>
                  </a:cubicBezTo>
                  <a:cubicBezTo>
                    <a:pt x="881207" y="1190748"/>
                    <a:pt x="859495" y="1199841"/>
                    <a:pt x="841880" y="1196002"/>
                  </a:cubicBezTo>
                  <a:cubicBezTo>
                    <a:pt x="821122" y="1191477"/>
                    <a:pt x="810045" y="1169941"/>
                    <a:pt x="814124" y="1142028"/>
                  </a:cubicBezTo>
                  <a:cubicBezTo>
                    <a:pt x="778269" y="1148385"/>
                    <a:pt x="755976" y="1118085"/>
                    <a:pt x="764709" y="1074854"/>
                  </a:cubicBezTo>
                  <a:cubicBezTo>
                    <a:pt x="750260" y="1068960"/>
                    <a:pt x="774005" y="1027607"/>
                    <a:pt x="753927" y="1027937"/>
                  </a:cubicBezTo>
                  <a:cubicBezTo>
                    <a:pt x="733849" y="1028267"/>
                    <a:pt x="677894" y="1087924"/>
                    <a:pt x="644242" y="1076835"/>
                  </a:cubicBezTo>
                  <a:cubicBezTo>
                    <a:pt x="618800" y="1081623"/>
                    <a:pt x="592869" y="943084"/>
                    <a:pt x="552016" y="961402"/>
                  </a:cubicBezTo>
                  <a:cubicBezTo>
                    <a:pt x="538598" y="1000763"/>
                    <a:pt x="502667" y="1030852"/>
                    <a:pt x="457644" y="1040437"/>
                  </a:cubicBezTo>
                  <a:cubicBezTo>
                    <a:pt x="404588" y="1051732"/>
                    <a:pt x="349216" y="1032485"/>
                    <a:pt x="318885" y="992195"/>
                  </a:cubicBezTo>
                  <a:cubicBezTo>
                    <a:pt x="247294" y="1030437"/>
                    <a:pt x="154312" y="1008941"/>
                    <a:pt x="112764" y="944530"/>
                  </a:cubicBezTo>
                  <a:cubicBezTo>
                    <a:pt x="71949" y="948764"/>
                    <a:pt x="33624" y="926339"/>
                    <a:pt x="22137" y="891488"/>
                  </a:cubicBezTo>
                  <a:cubicBezTo>
                    <a:pt x="13815" y="866274"/>
                    <a:pt x="21171" y="839062"/>
                    <a:pt x="41502" y="819891"/>
                  </a:cubicBezTo>
                  <a:cubicBezTo>
                    <a:pt x="12657" y="804853"/>
                    <a:pt x="-3406" y="775995"/>
                    <a:pt x="609" y="746434"/>
                  </a:cubicBezTo>
                  <a:cubicBezTo>
                    <a:pt x="5320" y="711822"/>
                    <a:pt x="36327" y="684711"/>
                    <a:pt x="75289" y="681143"/>
                  </a:cubicBezTo>
                  <a:cubicBezTo>
                    <a:pt x="75520" y="680565"/>
                    <a:pt x="75771" y="680000"/>
                    <a:pt x="76003" y="679422"/>
                  </a:cubicBezTo>
                  <a:cubicBezTo>
                    <a:pt x="70771" y="645338"/>
                    <a:pt x="82973" y="610965"/>
                    <a:pt x="109269" y="585663"/>
                  </a:cubicBezTo>
                  <a:cubicBezTo>
                    <a:pt x="127837" y="567803"/>
                    <a:pt x="151560" y="556146"/>
                    <a:pt x="177056" y="552233"/>
                  </a:cubicBezTo>
                  <a:cubicBezTo>
                    <a:pt x="151365" y="543266"/>
                    <a:pt x="128282" y="519704"/>
                    <a:pt x="114088" y="484163"/>
                  </a:cubicBezTo>
                  <a:cubicBezTo>
                    <a:pt x="86525" y="488782"/>
                    <a:pt x="60643" y="464321"/>
                    <a:pt x="52885" y="426307"/>
                  </a:cubicBezTo>
                  <a:cubicBezTo>
                    <a:pt x="47265" y="398804"/>
                    <a:pt x="52233" y="369121"/>
                    <a:pt x="65963" y="348210"/>
                  </a:cubicBezTo>
                  <a:cubicBezTo>
                    <a:pt x="46483" y="331806"/>
                    <a:pt x="35635" y="300329"/>
                    <a:pt x="38347" y="268085"/>
                  </a:cubicBezTo>
                  <a:cubicBezTo>
                    <a:pt x="41528" y="230331"/>
                    <a:pt x="62468" y="200759"/>
                    <a:pt x="88780" y="196867"/>
                  </a:cubicBezTo>
                  <a:cubicBezTo>
                    <a:pt x="88937" y="196236"/>
                    <a:pt x="89106" y="195620"/>
                    <a:pt x="89263" y="194989"/>
                  </a:cubicBezTo>
                  <a:cubicBezTo>
                    <a:pt x="85729" y="157811"/>
                    <a:pt x="93970" y="120318"/>
                    <a:pt x="111728" y="92719"/>
                  </a:cubicBezTo>
                  <a:cubicBezTo>
                    <a:pt x="139788" y="49128"/>
                    <a:pt x="185280" y="39412"/>
                    <a:pt x="221018" y="69354"/>
                  </a:cubicBezTo>
                  <a:cubicBezTo>
                    <a:pt x="242832" y="10525"/>
                    <a:pt x="298064" y="-1630"/>
                    <a:pt x="331208" y="45099"/>
                  </a:cubicBezTo>
                  <a:cubicBezTo>
                    <a:pt x="339566" y="21131"/>
                    <a:pt x="355617" y="4564"/>
                    <a:pt x="374144" y="809"/>
                  </a:cubicBezTo>
                  <a:cubicBezTo>
                    <a:pt x="394537" y="-3330"/>
                    <a:pt x="414903" y="8620"/>
                    <a:pt x="427394" y="32067"/>
                  </a:cubicBezTo>
                  <a:cubicBezTo>
                    <a:pt x="440909" y="9312"/>
                    <a:pt x="461054" y="-1981"/>
                    <a:pt x="481074" y="444"/>
                  </a:cubicBezTo>
                  <a:close/>
                </a:path>
              </a:pathLst>
            </a:cu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</p:grp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629AEC23-8699-441F-9581-6C55C66BC4DB}"/>
              </a:ext>
            </a:extLst>
          </p:cNvPr>
          <p:cNvGrpSpPr/>
          <p:nvPr/>
        </p:nvGrpSpPr>
        <p:grpSpPr>
          <a:xfrm>
            <a:off x="5499219" y="5263530"/>
            <a:ext cx="830386" cy="1378377"/>
            <a:chOff x="1107281" y="0"/>
            <a:chExt cx="678657" cy="1488281"/>
          </a:xfrm>
        </p:grpSpPr>
        <p:sp>
          <p:nvSpPr>
            <p:cNvPr id="101" name="フリーフォーム 109">
              <a:extLst>
                <a:ext uri="{FF2B5EF4-FFF2-40B4-BE49-F238E27FC236}">
                  <a16:creationId xmlns:a16="http://schemas.microsoft.com/office/drawing/2014/main" id="{CEDB671E-6A87-41C6-889F-D46290683F87}"/>
                </a:ext>
              </a:extLst>
            </p:cNvPr>
            <p:cNvSpPr/>
            <p:nvPr/>
          </p:nvSpPr>
          <p:spPr>
            <a:xfrm>
              <a:off x="1357313" y="0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02" name="フリーフォーム 110">
              <a:extLst>
                <a:ext uri="{FF2B5EF4-FFF2-40B4-BE49-F238E27FC236}">
                  <a16:creationId xmlns:a16="http://schemas.microsoft.com/office/drawing/2014/main" id="{F8828F99-2EB6-46DB-9387-9C26ADD9AA55}"/>
                </a:ext>
              </a:extLst>
            </p:cNvPr>
            <p:cNvSpPr/>
            <p:nvPr/>
          </p:nvSpPr>
          <p:spPr>
            <a:xfrm>
              <a:off x="1107281" y="83344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03" name="フリーフォーム 111">
              <a:extLst>
                <a:ext uri="{FF2B5EF4-FFF2-40B4-BE49-F238E27FC236}">
                  <a16:creationId xmlns:a16="http://schemas.microsoft.com/office/drawing/2014/main" id="{D5FE4F0A-4597-4EF0-ADE4-845B9863E6DF}"/>
                </a:ext>
              </a:extLst>
            </p:cNvPr>
            <p:cNvSpPr/>
            <p:nvPr/>
          </p:nvSpPr>
          <p:spPr>
            <a:xfrm>
              <a:off x="1381124" y="381000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747F8DB6-C1C2-4C7B-931A-A4DA0AB897A4}"/>
              </a:ext>
            </a:extLst>
          </p:cNvPr>
          <p:cNvGrpSpPr/>
          <p:nvPr/>
        </p:nvGrpSpPr>
        <p:grpSpPr>
          <a:xfrm>
            <a:off x="6999992" y="5241141"/>
            <a:ext cx="830386" cy="1378377"/>
            <a:chOff x="881063" y="0"/>
            <a:chExt cx="678657" cy="1488281"/>
          </a:xfrm>
        </p:grpSpPr>
        <p:sp>
          <p:nvSpPr>
            <p:cNvPr id="105" name="フリーフォーム 113">
              <a:extLst>
                <a:ext uri="{FF2B5EF4-FFF2-40B4-BE49-F238E27FC236}">
                  <a16:creationId xmlns:a16="http://schemas.microsoft.com/office/drawing/2014/main" id="{C995FF1E-CD4F-4DE3-8A36-EFD8E0DB69B9}"/>
                </a:ext>
              </a:extLst>
            </p:cNvPr>
            <p:cNvSpPr/>
            <p:nvPr/>
          </p:nvSpPr>
          <p:spPr>
            <a:xfrm>
              <a:off x="1131095" y="0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06" name="フリーフォーム 114">
              <a:extLst>
                <a:ext uri="{FF2B5EF4-FFF2-40B4-BE49-F238E27FC236}">
                  <a16:creationId xmlns:a16="http://schemas.microsoft.com/office/drawing/2014/main" id="{05BA5EC7-7FB0-4843-B9B7-EA5AF285145B}"/>
                </a:ext>
              </a:extLst>
            </p:cNvPr>
            <p:cNvSpPr/>
            <p:nvPr/>
          </p:nvSpPr>
          <p:spPr>
            <a:xfrm>
              <a:off x="881063" y="83344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07" name="フリーフォーム 115">
              <a:extLst>
                <a:ext uri="{FF2B5EF4-FFF2-40B4-BE49-F238E27FC236}">
                  <a16:creationId xmlns:a16="http://schemas.microsoft.com/office/drawing/2014/main" id="{27022251-78E7-4264-845D-4D947DD3F7B2}"/>
                </a:ext>
              </a:extLst>
            </p:cNvPr>
            <p:cNvSpPr/>
            <p:nvPr/>
          </p:nvSpPr>
          <p:spPr>
            <a:xfrm>
              <a:off x="1154906" y="381000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9CD2E088-B54C-4898-8A70-1903E9E9FC05}"/>
              </a:ext>
            </a:extLst>
          </p:cNvPr>
          <p:cNvGrpSpPr/>
          <p:nvPr/>
        </p:nvGrpSpPr>
        <p:grpSpPr>
          <a:xfrm>
            <a:off x="6313144" y="5234366"/>
            <a:ext cx="830386" cy="1378377"/>
            <a:chOff x="1381126" y="0"/>
            <a:chExt cx="678657" cy="1488281"/>
          </a:xfrm>
        </p:grpSpPr>
        <p:sp>
          <p:nvSpPr>
            <p:cNvPr id="109" name="フリーフォーム 117">
              <a:extLst>
                <a:ext uri="{FF2B5EF4-FFF2-40B4-BE49-F238E27FC236}">
                  <a16:creationId xmlns:a16="http://schemas.microsoft.com/office/drawing/2014/main" id="{CECE0BC7-34A5-49B2-81F5-DF339C299F20}"/>
                </a:ext>
              </a:extLst>
            </p:cNvPr>
            <p:cNvSpPr/>
            <p:nvPr/>
          </p:nvSpPr>
          <p:spPr>
            <a:xfrm>
              <a:off x="1631158" y="0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10" name="フリーフォーム 118">
              <a:extLst>
                <a:ext uri="{FF2B5EF4-FFF2-40B4-BE49-F238E27FC236}">
                  <a16:creationId xmlns:a16="http://schemas.microsoft.com/office/drawing/2014/main" id="{1A4D3551-C31B-450A-A0EB-23817E3FC4D2}"/>
                </a:ext>
              </a:extLst>
            </p:cNvPr>
            <p:cNvSpPr/>
            <p:nvPr/>
          </p:nvSpPr>
          <p:spPr>
            <a:xfrm>
              <a:off x="1381126" y="83344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11" name="フリーフォーム 119">
              <a:extLst>
                <a:ext uri="{FF2B5EF4-FFF2-40B4-BE49-F238E27FC236}">
                  <a16:creationId xmlns:a16="http://schemas.microsoft.com/office/drawing/2014/main" id="{2D9923B0-722C-4155-8A39-BA6C77BEE313}"/>
                </a:ext>
              </a:extLst>
            </p:cNvPr>
            <p:cNvSpPr/>
            <p:nvPr/>
          </p:nvSpPr>
          <p:spPr>
            <a:xfrm>
              <a:off x="1654969" y="381000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12" name="グループ化 111">
            <a:extLst>
              <a:ext uri="{FF2B5EF4-FFF2-40B4-BE49-F238E27FC236}">
                <a16:creationId xmlns:a16="http://schemas.microsoft.com/office/drawing/2014/main" id="{3530A6A8-0D64-4502-8A81-96A7C843ADF9}"/>
              </a:ext>
            </a:extLst>
          </p:cNvPr>
          <p:cNvGrpSpPr/>
          <p:nvPr/>
        </p:nvGrpSpPr>
        <p:grpSpPr>
          <a:xfrm rot="823501" flipH="1">
            <a:off x="7021665" y="5596740"/>
            <a:ext cx="706195" cy="1111895"/>
            <a:chOff x="1479411" y="325172"/>
            <a:chExt cx="678657" cy="1488281"/>
          </a:xfrm>
        </p:grpSpPr>
        <p:sp>
          <p:nvSpPr>
            <p:cNvPr id="113" name="フリーフォーム 125">
              <a:extLst>
                <a:ext uri="{FF2B5EF4-FFF2-40B4-BE49-F238E27FC236}">
                  <a16:creationId xmlns:a16="http://schemas.microsoft.com/office/drawing/2014/main" id="{0A4B88DD-A7BA-44A0-BF59-DBB38CE1CC35}"/>
                </a:ext>
              </a:extLst>
            </p:cNvPr>
            <p:cNvSpPr/>
            <p:nvPr/>
          </p:nvSpPr>
          <p:spPr>
            <a:xfrm>
              <a:off x="1729443" y="325172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14" name="フリーフォーム 126">
              <a:extLst>
                <a:ext uri="{FF2B5EF4-FFF2-40B4-BE49-F238E27FC236}">
                  <a16:creationId xmlns:a16="http://schemas.microsoft.com/office/drawing/2014/main" id="{6E789A4F-C78B-466D-BBAA-528AA572E0C7}"/>
                </a:ext>
              </a:extLst>
            </p:cNvPr>
            <p:cNvSpPr/>
            <p:nvPr/>
          </p:nvSpPr>
          <p:spPr>
            <a:xfrm>
              <a:off x="1479411" y="408516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15" name="フリーフォーム 127">
              <a:extLst>
                <a:ext uri="{FF2B5EF4-FFF2-40B4-BE49-F238E27FC236}">
                  <a16:creationId xmlns:a16="http://schemas.microsoft.com/office/drawing/2014/main" id="{95759874-868D-45FE-8885-E058A8E382C8}"/>
                </a:ext>
              </a:extLst>
            </p:cNvPr>
            <p:cNvSpPr/>
            <p:nvPr/>
          </p:nvSpPr>
          <p:spPr>
            <a:xfrm>
              <a:off x="1753254" y="706172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F82923ED-B16D-48B1-85C9-DC47D6605890}"/>
              </a:ext>
            </a:extLst>
          </p:cNvPr>
          <p:cNvGrpSpPr/>
          <p:nvPr/>
        </p:nvGrpSpPr>
        <p:grpSpPr>
          <a:xfrm rot="823501" flipH="1">
            <a:off x="8011877" y="5596741"/>
            <a:ext cx="706195" cy="1111895"/>
            <a:chOff x="669785" y="295931"/>
            <a:chExt cx="678657" cy="1488281"/>
          </a:xfrm>
        </p:grpSpPr>
        <p:sp>
          <p:nvSpPr>
            <p:cNvPr id="117" name="フリーフォーム 133">
              <a:extLst>
                <a:ext uri="{FF2B5EF4-FFF2-40B4-BE49-F238E27FC236}">
                  <a16:creationId xmlns:a16="http://schemas.microsoft.com/office/drawing/2014/main" id="{503BD64E-FE2A-491A-A163-1844544CE67B}"/>
                </a:ext>
              </a:extLst>
            </p:cNvPr>
            <p:cNvSpPr/>
            <p:nvPr/>
          </p:nvSpPr>
          <p:spPr>
            <a:xfrm>
              <a:off x="919817" y="295931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ysClr val="window" lastClr="FFFFFF"/>
                </a:solidFill>
              </a:endParaRPr>
            </a:p>
          </p:txBody>
        </p:sp>
        <p:sp>
          <p:nvSpPr>
            <p:cNvPr id="118" name="フリーフォーム 134">
              <a:extLst>
                <a:ext uri="{FF2B5EF4-FFF2-40B4-BE49-F238E27FC236}">
                  <a16:creationId xmlns:a16="http://schemas.microsoft.com/office/drawing/2014/main" id="{64E830BF-1121-4D2C-8FD6-7BFBB106F88D}"/>
                </a:ext>
              </a:extLst>
            </p:cNvPr>
            <p:cNvSpPr/>
            <p:nvPr/>
          </p:nvSpPr>
          <p:spPr>
            <a:xfrm>
              <a:off x="669785" y="379275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ysClr val="window" lastClr="FFFFFF"/>
                </a:solidFill>
              </a:endParaRPr>
            </a:p>
          </p:txBody>
        </p:sp>
        <p:sp>
          <p:nvSpPr>
            <p:cNvPr id="119" name="フリーフォーム 135">
              <a:extLst>
                <a:ext uri="{FF2B5EF4-FFF2-40B4-BE49-F238E27FC236}">
                  <a16:creationId xmlns:a16="http://schemas.microsoft.com/office/drawing/2014/main" id="{0657A0C6-CB92-4EA2-A3FE-21437EC684CE}"/>
                </a:ext>
              </a:extLst>
            </p:cNvPr>
            <p:cNvSpPr/>
            <p:nvPr/>
          </p:nvSpPr>
          <p:spPr>
            <a:xfrm>
              <a:off x="943628" y="676931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120" name="グループ化 119">
            <a:extLst>
              <a:ext uri="{FF2B5EF4-FFF2-40B4-BE49-F238E27FC236}">
                <a16:creationId xmlns:a16="http://schemas.microsoft.com/office/drawing/2014/main" id="{0F6EA8D3-CB30-4EC1-ADC8-E581410A3489}"/>
              </a:ext>
            </a:extLst>
          </p:cNvPr>
          <p:cNvGrpSpPr/>
          <p:nvPr/>
        </p:nvGrpSpPr>
        <p:grpSpPr>
          <a:xfrm rot="20038502">
            <a:off x="5666743" y="5791657"/>
            <a:ext cx="946626" cy="1099479"/>
            <a:chOff x="1195878" y="478635"/>
            <a:chExt cx="678657" cy="1488281"/>
          </a:xfrm>
        </p:grpSpPr>
        <p:sp>
          <p:nvSpPr>
            <p:cNvPr id="121" name="フリーフォーム 137">
              <a:extLst>
                <a:ext uri="{FF2B5EF4-FFF2-40B4-BE49-F238E27FC236}">
                  <a16:creationId xmlns:a16="http://schemas.microsoft.com/office/drawing/2014/main" id="{4A04903D-D40E-4DBF-9D2B-A0B68FADD304}"/>
                </a:ext>
              </a:extLst>
            </p:cNvPr>
            <p:cNvSpPr/>
            <p:nvPr/>
          </p:nvSpPr>
          <p:spPr>
            <a:xfrm>
              <a:off x="1445910" y="478635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22" name="フリーフォーム 138">
              <a:extLst>
                <a:ext uri="{FF2B5EF4-FFF2-40B4-BE49-F238E27FC236}">
                  <a16:creationId xmlns:a16="http://schemas.microsoft.com/office/drawing/2014/main" id="{A64B9C9A-5785-4F39-A1F7-C3C8604F486E}"/>
                </a:ext>
              </a:extLst>
            </p:cNvPr>
            <p:cNvSpPr/>
            <p:nvPr/>
          </p:nvSpPr>
          <p:spPr>
            <a:xfrm>
              <a:off x="1195878" y="561979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23" name="フリーフォーム 139">
              <a:extLst>
                <a:ext uri="{FF2B5EF4-FFF2-40B4-BE49-F238E27FC236}">
                  <a16:creationId xmlns:a16="http://schemas.microsoft.com/office/drawing/2014/main" id="{85FA49F0-08EC-4ACE-A91D-040175138D2E}"/>
                </a:ext>
              </a:extLst>
            </p:cNvPr>
            <p:cNvSpPr/>
            <p:nvPr/>
          </p:nvSpPr>
          <p:spPr>
            <a:xfrm>
              <a:off x="1469721" y="859635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3075F1F5-4A38-4440-B9F1-1F0630AF4410}"/>
              </a:ext>
            </a:extLst>
          </p:cNvPr>
          <p:cNvSpPr txBox="1"/>
          <p:nvPr/>
        </p:nvSpPr>
        <p:spPr>
          <a:xfrm rot="19383017">
            <a:off x="5264956" y="5368630"/>
            <a:ext cx="1315789" cy="1161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/>
              <a:t>″</a:t>
            </a:r>
            <a:endParaRPr kumimoji="1" lang="ja-JP" altLang="en-US" sz="8000" dirty="0"/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681FFA39-AA39-4B13-AE40-E10643EAE0F8}"/>
              </a:ext>
            </a:extLst>
          </p:cNvPr>
          <p:cNvSpPr txBox="1"/>
          <p:nvPr/>
        </p:nvSpPr>
        <p:spPr>
          <a:xfrm rot="19793742">
            <a:off x="4352009" y="4661351"/>
            <a:ext cx="1315789" cy="1161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/>
              <a:t>″</a:t>
            </a:r>
            <a:endParaRPr kumimoji="1" lang="ja-JP" altLang="en-US" sz="8000" dirty="0"/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31915DD6-55FD-41A1-A4C8-3B6D23227091}"/>
              </a:ext>
            </a:extLst>
          </p:cNvPr>
          <p:cNvSpPr txBox="1"/>
          <p:nvPr/>
        </p:nvSpPr>
        <p:spPr>
          <a:xfrm rot="19793742">
            <a:off x="6216684" y="4346396"/>
            <a:ext cx="1315789" cy="1161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0" dirty="0"/>
              <a:t>″</a:t>
            </a:r>
            <a:endParaRPr kumimoji="1" lang="ja-JP" altLang="en-US" sz="8000" dirty="0"/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49884CB8-1176-427C-8F22-E3113F713E8F}"/>
              </a:ext>
            </a:extLst>
          </p:cNvPr>
          <p:cNvSpPr txBox="1"/>
          <p:nvPr/>
        </p:nvSpPr>
        <p:spPr>
          <a:xfrm>
            <a:off x="4782611" y="5216945"/>
            <a:ext cx="29336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rgbClr val="FF0000"/>
                </a:solidFill>
                <a:latin typeface="+mn-ea"/>
              </a:rPr>
              <a:t>ガサガサ</a:t>
            </a: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01D8490D-C314-4A40-AFE2-1B88E6960C6C}"/>
              </a:ext>
            </a:extLst>
          </p:cNvPr>
          <p:cNvSpPr txBox="1"/>
          <p:nvPr/>
        </p:nvSpPr>
        <p:spPr>
          <a:xfrm>
            <a:off x="516062" y="3713896"/>
            <a:ext cx="7786313" cy="837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クマの姿が</a:t>
            </a:r>
            <a:r>
              <a:rPr kumimoji="1" lang="ja-JP" altLang="en-US" sz="2400" b="1" dirty="0">
                <a:solidFill>
                  <a:srgbClr val="FF0000"/>
                </a:solidFill>
                <a:latin typeface="+mn-ea"/>
              </a:rPr>
              <a:t>見えなくても</a:t>
            </a:r>
            <a:r>
              <a:rPr kumimoji="1" lang="ja-JP" altLang="en-US" sz="2400" b="1" dirty="0">
                <a:latin typeface="+mn-ea"/>
              </a:rPr>
              <a:t>、気配がする方向に向け</a:t>
            </a:r>
            <a:endParaRPr kumimoji="1" lang="en-US" altLang="ja-JP" sz="2400" b="1" dirty="0">
              <a:latin typeface="+mn-ea"/>
            </a:endParaRPr>
          </a:p>
          <a:p>
            <a:r>
              <a:rPr kumimoji="1" lang="ja-JP" altLang="en-US" sz="2400" b="1" dirty="0">
                <a:solidFill>
                  <a:srgbClr val="FF0000"/>
                </a:solidFill>
                <a:latin typeface="+mn-ea"/>
              </a:rPr>
              <a:t>クマ対策スプレーをしっかり構えましょう</a:t>
            </a:r>
          </a:p>
        </p:txBody>
      </p:sp>
      <p:grpSp>
        <p:nvGrpSpPr>
          <p:cNvPr id="129" name="グループ化 128">
            <a:extLst>
              <a:ext uri="{FF2B5EF4-FFF2-40B4-BE49-F238E27FC236}">
                <a16:creationId xmlns:a16="http://schemas.microsoft.com/office/drawing/2014/main" id="{1E0B94DF-573A-4640-8A3C-880FF3DA3EA7}"/>
              </a:ext>
            </a:extLst>
          </p:cNvPr>
          <p:cNvGrpSpPr/>
          <p:nvPr/>
        </p:nvGrpSpPr>
        <p:grpSpPr>
          <a:xfrm flipH="1">
            <a:off x="793992" y="8357906"/>
            <a:ext cx="1284934" cy="1815704"/>
            <a:chOff x="1386348" y="3497373"/>
            <a:chExt cx="2606618" cy="3683336"/>
          </a:xfrm>
        </p:grpSpPr>
        <p:sp>
          <p:nvSpPr>
            <p:cNvPr id="130" name="円/楕円 12">
              <a:extLst>
                <a:ext uri="{FF2B5EF4-FFF2-40B4-BE49-F238E27FC236}">
                  <a16:creationId xmlns:a16="http://schemas.microsoft.com/office/drawing/2014/main" id="{0BBD846A-60CA-47AF-B928-1E83E8341A2E}"/>
                </a:ext>
              </a:extLst>
            </p:cNvPr>
            <p:cNvSpPr/>
            <p:nvPr/>
          </p:nvSpPr>
          <p:spPr>
            <a:xfrm>
              <a:off x="2622921" y="3497373"/>
              <a:ext cx="782299" cy="782301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" name="フリーフォーム 13">
              <a:extLst>
                <a:ext uri="{FF2B5EF4-FFF2-40B4-BE49-F238E27FC236}">
                  <a16:creationId xmlns:a16="http://schemas.microsoft.com/office/drawing/2014/main" id="{BD0668A2-6D11-48F6-8129-ECF7C017994F}"/>
                </a:ext>
              </a:extLst>
            </p:cNvPr>
            <p:cNvSpPr/>
            <p:nvPr/>
          </p:nvSpPr>
          <p:spPr>
            <a:xfrm>
              <a:off x="3113913" y="4224499"/>
              <a:ext cx="601394" cy="2505590"/>
            </a:xfrm>
            <a:custGeom>
              <a:avLst/>
              <a:gdLst>
                <a:gd name="connsiteX0" fmla="*/ 161 w 344405"/>
                <a:gd name="connsiteY0" fmla="*/ 0 h 1549101"/>
                <a:gd name="connsiteX1" fmla="*/ 53949 w 344405"/>
                <a:gd name="connsiteY1" fmla="*/ 376518 h 1549101"/>
                <a:gd name="connsiteX2" fmla="*/ 161 w 344405"/>
                <a:gd name="connsiteY2" fmla="*/ 806823 h 1549101"/>
                <a:gd name="connsiteX3" fmla="*/ 75464 w 344405"/>
                <a:gd name="connsiteY3" fmla="*/ 1312433 h 1549101"/>
                <a:gd name="connsiteX4" fmla="*/ 344405 w 344405"/>
                <a:gd name="connsiteY4" fmla="*/ 1549101 h 1549101"/>
                <a:gd name="connsiteX0" fmla="*/ 765 w 345009"/>
                <a:gd name="connsiteY0" fmla="*/ 0 h 1549101"/>
                <a:gd name="connsiteX1" fmla="*/ 54553 w 345009"/>
                <a:gd name="connsiteY1" fmla="*/ 376518 h 1549101"/>
                <a:gd name="connsiteX2" fmla="*/ 765 w 345009"/>
                <a:gd name="connsiteY2" fmla="*/ 806823 h 1549101"/>
                <a:gd name="connsiteX3" fmla="*/ 49713 w 345009"/>
                <a:gd name="connsiteY3" fmla="*/ 1318096 h 1549101"/>
                <a:gd name="connsiteX4" fmla="*/ 345009 w 345009"/>
                <a:gd name="connsiteY4" fmla="*/ 1549101 h 1549101"/>
                <a:gd name="connsiteX0" fmla="*/ 765 w 339738"/>
                <a:gd name="connsiteY0" fmla="*/ 0 h 1520785"/>
                <a:gd name="connsiteX1" fmla="*/ 54553 w 339738"/>
                <a:gd name="connsiteY1" fmla="*/ 376518 h 1520785"/>
                <a:gd name="connsiteX2" fmla="*/ 765 w 339738"/>
                <a:gd name="connsiteY2" fmla="*/ 806823 h 1520785"/>
                <a:gd name="connsiteX3" fmla="*/ 49713 w 339738"/>
                <a:gd name="connsiteY3" fmla="*/ 1318096 h 1520785"/>
                <a:gd name="connsiteX4" fmla="*/ 339738 w 339738"/>
                <a:gd name="connsiteY4" fmla="*/ 1520785 h 1520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738" h="1520785">
                  <a:moveTo>
                    <a:pt x="765" y="0"/>
                  </a:moveTo>
                  <a:cubicBezTo>
                    <a:pt x="27659" y="121024"/>
                    <a:pt x="54553" y="242048"/>
                    <a:pt x="54553" y="376518"/>
                  </a:cubicBezTo>
                  <a:cubicBezTo>
                    <a:pt x="54553" y="510988"/>
                    <a:pt x="1572" y="649893"/>
                    <a:pt x="765" y="806823"/>
                  </a:cubicBezTo>
                  <a:cubicBezTo>
                    <a:pt x="-42" y="963753"/>
                    <a:pt x="-7661" y="1194383"/>
                    <a:pt x="49713" y="1318096"/>
                  </a:cubicBezTo>
                  <a:cubicBezTo>
                    <a:pt x="107087" y="1441809"/>
                    <a:pt x="233954" y="1464307"/>
                    <a:pt x="339738" y="1520785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2" name="フリーフォーム 15">
              <a:extLst>
                <a:ext uri="{FF2B5EF4-FFF2-40B4-BE49-F238E27FC236}">
                  <a16:creationId xmlns:a16="http://schemas.microsoft.com/office/drawing/2014/main" id="{33A7EEB5-5454-49DF-8447-38C32670264C}"/>
                </a:ext>
              </a:extLst>
            </p:cNvPr>
            <p:cNvSpPr/>
            <p:nvPr/>
          </p:nvSpPr>
          <p:spPr>
            <a:xfrm>
              <a:off x="2316625" y="5591925"/>
              <a:ext cx="788283" cy="1342941"/>
            </a:xfrm>
            <a:custGeom>
              <a:avLst/>
              <a:gdLst>
                <a:gd name="connsiteX0" fmla="*/ 386862 w 386862"/>
                <a:gd name="connsiteY0" fmla="*/ 0 h 758650"/>
                <a:gd name="connsiteX1" fmla="*/ 0 w 386862"/>
                <a:gd name="connsiteY1" fmla="*/ 386861 h 758650"/>
                <a:gd name="connsiteX2" fmla="*/ 30145 w 386862"/>
                <a:gd name="connsiteY2" fmla="*/ 758650 h 758650"/>
                <a:gd name="connsiteX0" fmla="*/ 408724 w 408724"/>
                <a:gd name="connsiteY0" fmla="*/ 0 h 758650"/>
                <a:gd name="connsiteX1" fmla="*/ 21862 w 408724"/>
                <a:gd name="connsiteY1" fmla="*/ 386861 h 758650"/>
                <a:gd name="connsiteX2" fmla="*/ 52007 w 408724"/>
                <a:gd name="connsiteY2" fmla="*/ 758650 h 758650"/>
                <a:gd name="connsiteX0" fmla="*/ 422056 w 422056"/>
                <a:gd name="connsiteY0" fmla="*/ 0 h 758650"/>
                <a:gd name="connsiteX1" fmla="*/ 19381 w 422056"/>
                <a:gd name="connsiteY1" fmla="*/ 276170 h 758650"/>
                <a:gd name="connsiteX2" fmla="*/ 65339 w 422056"/>
                <a:gd name="connsiteY2" fmla="*/ 758650 h 758650"/>
                <a:gd name="connsiteX0" fmla="*/ 445314 w 445314"/>
                <a:gd name="connsiteY0" fmla="*/ 0 h 758650"/>
                <a:gd name="connsiteX1" fmla="*/ 16284 w 445314"/>
                <a:gd name="connsiteY1" fmla="*/ 365777 h 758650"/>
                <a:gd name="connsiteX2" fmla="*/ 88597 w 445314"/>
                <a:gd name="connsiteY2" fmla="*/ 758650 h 75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5314" h="758650">
                  <a:moveTo>
                    <a:pt x="445314" y="0"/>
                  </a:moveTo>
                  <a:cubicBezTo>
                    <a:pt x="316360" y="128954"/>
                    <a:pt x="75737" y="239335"/>
                    <a:pt x="16284" y="365777"/>
                  </a:cubicBezTo>
                  <a:cubicBezTo>
                    <a:pt x="-43169" y="492219"/>
                    <a:pt x="78549" y="634720"/>
                    <a:pt x="88597" y="758650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3" name="フリーフォーム 16">
              <a:extLst>
                <a:ext uri="{FF2B5EF4-FFF2-40B4-BE49-F238E27FC236}">
                  <a16:creationId xmlns:a16="http://schemas.microsoft.com/office/drawing/2014/main" id="{06562CF8-A77C-4435-9548-302A18701808}"/>
                </a:ext>
              </a:extLst>
            </p:cNvPr>
            <p:cNvSpPr/>
            <p:nvPr/>
          </p:nvSpPr>
          <p:spPr>
            <a:xfrm>
              <a:off x="2200225" y="4474966"/>
              <a:ext cx="1204995" cy="974662"/>
            </a:xfrm>
            <a:custGeom>
              <a:avLst/>
              <a:gdLst>
                <a:gd name="connsiteX0" fmla="*/ 0 w 902090"/>
                <a:gd name="connsiteY0" fmla="*/ 0 h 939521"/>
                <a:gd name="connsiteX1" fmla="*/ 271306 w 902090"/>
                <a:gd name="connsiteY1" fmla="*/ 246185 h 939521"/>
                <a:gd name="connsiteX2" fmla="*/ 778747 w 902090"/>
                <a:gd name="connsiteY2" fmla="*/ 401934 h 939521"/>
                <a:gd name="connsiteX3" fmla="*/ 889279 w 902090"/>
                <a:gd name="connsiteY3" fmla="*/ 768699 h 939521"/>
                <a:gd name="connsiteX4" fmla="*/ 557684 w 902090"/>
                <a:gd name="connsiteY4" fmla="*/ 939521 h 939521"/>
                <a:gd name="connsiteX0" fmla="*/ 0 w 950938"/>
                <a:gd name="connsiteY0" fmla="*/ 55152 h 694606"/>
                <a:gd name="connsiteX1" fmla="*/ 320154 w 950938"/>
                <a:gd name="connsiteY1" fmla="*/ 1270 h 694606"/>
                <a:gd name="connsiteX2" fmla="*/ 827595 w 950938"/>
                <a:gd name="connsiteY2" fmla="*/ 157019 h 694606"/>
                <a:gd name="connsiteX3" fmla="*/ 938127 w 950938"/>
                <a:gd name="connsiteY3" fmla="*/ 523784 h 694606"/>
                <a:gd name="connsiteX4" fmla="*/ 606532 w 950938"/>
                <a:gd name="connsiteY4" fmla="*/ 694606 h 694606"/>
                <a:gd name="connsiteX0" fmla="*/ 0 w 952028"/>
                <a:gd name="connsiteY0" fmla="*/ 0 h 639454"/>
                <a:gd name="connsiteX1" fmla="*/ 271306 w 952028"/>
                <a:gd name="connsiteY1" fmla="*/ 155467 h 639454"/>
                <a:gd name="connsiteX2" fmla="*/ 827595 w 952028"/>
                <a:gd name="connsiteY2" fmla="*/ 101867 h 639454"/>
                <a:gd name="connsiteX3" fmla="*/ 938127 w 952028"/>
                <a:gd name="connsiteY3" fmla="*/ 468632 h 639454"/>
                <a:gd name="connsiteX4" fmla="*/ 606532 w 952028"/>
                <a:gd name="connsiteY4" fmla="*/ 639454 h 639454"/>
                <a:gd name="connsiteX0" fmla="*/ 0 w 680722"/>
                <a:gd name="connsiteY0" fmla="*/ 66616 h 550603"/>
                <a:gd name="connsiteX1" fmla="*/ 556289 w 680722"/>
                <a:gd name="connsiteY1" fmla="*/ 13016 h 550603"/>
                <a:gd name="connsiteX2" fmla="*/ 666821 w 680722"/>
                <a:gd name="connsiteY2" fmla="*/ 379781 h 550603"/>
                <a:gd name="connsiteX3" fmla="*/ 335226 w 680722"/>
                <a:gd name="connsiteY3" fmla="*/ 550603 h 550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0722" h="550603">
                  <a:moveTo>
                    <a:pt x="0" y="66616"/>
                  </a:moveTo>
                  <a:cubicBezTo>
                    <a:pt x="137932" y="83594"/>
                    <a:pt x="445152" y="-39178"/>
                    <a:pt x="556289" y="13016"/>
                  </a:cubicBezTo>
                  <a:cubicBezTo>
                    <a:pt x="667426" y="65210"/>
                    <a:pt x="703665" y="290183"/>
                    <a:pt x="666821" y="379781"/>
                  </a:cubicBezTo>
                  <a:cubicBezTo>
                    <a:pt x="629977" y="469379"/>
                    <a:pt x="392167" y="522970"/>
                    <a:pt x="335226" y="550603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4" name="角丸四角形 6">
              <a:extLst>
                <a:ext uri="{FF2B5EF4-FFF2-40B4-BE49-F238E27FC236}">
                  <a16:creationId xmlns:a16="http://schemas.microsoft.com/office/drawing/2014/main" id="{BBBBDE71-2F34-4C31-A6D2-616697DA2369}"/>
                </a:ext>
              </a:extLst>
            </p:cNvPr>
            <p:cNvSpPr/>
            <p:nvPr/>
          </p:nvSpPr>
          <p:spPr>
            <a:xfrm rot="21370154">
              <a:off x="2159283" y="6793735"/>
              <a:ext cx="521627" cy="386974"/>
            </a:xfrm>
            <a:custGeom>
              <a:avLst/>
              <a:gdLst/>
              <a:ahLst/>
              <a:cxnLst/>
              <a:rect l="l" t="t" r="r" b="b"/>
              <a:pathLst>
                <a:path w="288032" h="218608">
                  <a:moveTo>
                    <a:pt x="83808" y="0"/>
                  </a:moveTo>
                  <a:lnTo>
                    <a:pt x="251826" y="0"/>
                  </a:lnTo>
                  <a:cubicBezTo>
                    <a:pt x="265082" y="0"/>
                    <a:pt x="275829" y="10747"/>
                    <a:pt x="275829" y="24003"/>
                  </a:cubicBezTo>
                  <a:lnTo>
                    <a:pt x="275829" y="117915"/>
                  </a:lnTo>
                  <a:cubicBezTo>
                    <a:pt x="283743" y="126586"/>
                    <a:pt x="288032" y="136343"/>
                    <a:pt x="288032" y="146600"/>
                  </a:cubicBezTo>
                  <a:cubicBezTo>
                    <a:pt x="288032" y="186369"/>
                    <a:pt x="223554" y="218608"/>
                    <a:pt x="144016" y="218608"/>
                  </a:cubicBezTo>
                  <a:cubicBezTo>
                    <a:pt x="64478" y="218608"/>
                    <a:pt x="0" y="186369"/>
                    <a:pt x="0" y="146600"/>
                  </a:cubicBezTo>
                  <a:cubicBezTo>
                    <a:pt x="0" y="122663"/>
                    <a:pt x="23359" y="101454"/>
                    <a:pt x="59805" y="89742"/>
                  </a:cubicBezTo>
                  <a:lnTo>
                    <a:pt x="59805" y="24003"/>
                  </a:lnTo>
                  <a:cubicBezTo>
                    <a:pt x="59805" y="10747"/>
                    <a:pt x="70552" y="0"/>
                    <a:pt x="83808" y="0"/>
                  </a:cubicBezTo>
                  <a:close/>
                </a:path>
              </a:pathLst>
            </a:cu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5" name="角丸四角形 6">
              <a:extLst>
                <a:ext uri="{FF2B5EF4-FFF2-40B4-BE49-F238E27FC236}">
                  <a16:creationId xmlns:a16="http://schemas.microsoft.com/office/drawing/2014/main" id="{6B803E79-0502-4897-A22D-60AF3AC2630B}"/>
                </a:ext>
              </a:extLst>
            </p:cNvPr>
            <p:cNvSpPr/>
            <p:nvPr/>
          </p:nvSpPr>
          <p:spPr>
            <a:xfrm rot="18019664">
              <a:off x="3538665" y="6681392"/>
              <a:ext cx="521627" cy="386974"/>
            </a:xfrm>
            <a:custGeom>
              <a:avLst/>
              <a:gdLst/>
              <a:ahLst/>
              <a:cxnLst/>
              <a:rect l="l" t="t" r="r" b="b"/>
              <a:pathLst>
                <a:path w="288032" h="218608">
                  <a:moveTo>
                    <a:pt x="83808" y="0"/>
                  </a:moveTo>
                  <a:lnTo>
                    <a:pt x="251826" y="0"/>
                  </a:lnTo>
                  <a:cubicBezTo>
                    <a:pt x="265082" y="0"/>
                    <a:pt x="275829" y="10747"/>
                    <a:pt x="275829" y="24003"/>
                  </a:cubicBezTo>
                  <a:lnTo>
                    <a:pt x="275829" y="117915"/>
                  </a:lnTo>
                  <a:cubicBezTo>
                    <a:pt x="283743" y="126586"/>
                    <a:pt x="288032" y="136343"/>
                    <a:pt x="288032" y="146600"/>
                  </a:cubicBezTo>
                  <a:cubicBezTo>
                    <a:pt x="288032" y="186369"/>
                    <a:pt x="223554" y="218608"/>
                    <a:pt x="144016" y="218608"/>
                  </a:cubicBezTo>
                  <a:cubicBezTo>
                    <a:pt x="64478" y="218608"/>
                    <a:pt x="0" y="186369"/>
                    <a:pt x="0" y="146600"/>
                  </a:cubicBezTo>
                  <a:cubicBezTo>
                    <a:pt x="0" y="122663"/>
                    <a:pt x="23359" y="101454"/>
                    <a:pt x="59805" y="89742"/>
                  </a:cubicBezTo>
                  <a:lnTo>
                    <a:pt x="59805" y="24003"/>
                  </a:lnTo>
                  <a:cubicBezTo>
                    <a:pt x="59805" y="10747"/>
                    <a:pt x="70552" y="0"/>
                    <a:pt x="83808" y="0"/>
                  </a:cubicBezTo>
                  <a:close/>
                </a:path>
              </a:pathLst>
            </a:cu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6" name="円/楕円 22">
              <a:extLst>
                <a:ext uri="{FF2B5EF4-FFF2-40B4-BE49-F238E27FC236}">
                  <a16:creationId xmlns:a16="http://schemas.microsoft.com/office/drawing/2014/main" id="{A86BD71B-963B-4C1E-A787-46F71A4CED6A}"/>
                </a:ext>
              </a:extLst>
            </p:cNvPr>
            <p:cNvSpPr/>
            <p:nvPr/>
          </p:nvSpPr>
          <p:spPr>
            <a:xfrm>
              <a:off x="2605628" y="5292752"/>
              <a:ext cx="313749" cy="313749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37" name="グループ化 136">
              <a:extLst>
                <a:ext uri="{FF2B5EF4-FFF2-40B4-BE49-F238E27FC236}">
                  <a16:creationId xmlns:a16="http://schemas.microsoft.com/office/drawing/2014/main" id="{FAB8176C-666C-46D5-909A-56A480403D20}"/>
                </a:ext>
              </a:extLst>
            </p:cNvPr>
            <p:cNvGrpSpPr/>
            <p:nvPr/>
          </p:nvGrpSpPr>
          <p:grpSpPr>
            <a:xfrm>
              <a:off x="1386348" y="4474967"/>
              <a:ext cx="723511" cy="1588768"/>
              <a:chOff x="2552283" y="7887629"/>
              <a:chExt cx="1810828" cy="3976422"/>
            </a:xfrm>
          </p:grpSpPr>
          <p:sp>
            <p:nvSpPr>
              <p:cNvPr id="143" name="月 142">
                <a:extLst>
                  <a:ext uri="{FF2B5EF4-FFF2-40B4-BE49-F238E27FC236}">
                    <a16:creationId xmlns:a16="http://schemas.microsoft.com/office/drawing/2014/main" id="{237C207C-8487-4E03-B51B-83D7645E5C2F}"/>
                  </a:ext>
                </a:extLst>
              </p:cNvPr>
              <p:cNvSpPr/>
              <p:nvPr/>
            </p:nvSpPr>
            <p:spPr>
              <a:xfrm rot="14157476">
                <a:off x="3730651" y="7681495"/>
                <a:ext cx="198901" cy="611170"/>
              </a:xfrm>
              <a:prstGeom prst="moon">
                <a:avLst>
                  <a:gd name="adj" fmla="val 62130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4" name="四角形: 角を丸くする 143">
                <a:extLst>
                  <a:ext uri="{FF2B5EF4-FFF2-40B4-BE49-F238E27FC236}">
                    <a16:creationId xmlns:a16="http://schemas.microsoft.com/office/drawing/2014/main" id="{66008F3C-13C2-4538-A757-BC8974E585FC}"/>
                  </a:ext>
                </a:extLst>
              </p:cNvPr>
              <p:cNvSpPr/>
              <p:nvPr/>
            </p:nvSpPr>
            <p:spPr>
              <a:xfrm>
                <a:off x="2742428" y="8970824"/>
                <a:ext cx="1171545" cy="2893227"/>
              </a:xfrm>
              <a:prstGeom prst="roundRect">
                <a:avLst>
                  <a:gd name="adj" fmla="val 14691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5" name="四角形: 角を丸くする 144">
                <a:extLst>
                  <a:ext uri="{FF2B5EF4-FFF2-40B4-BE49-F238E27FC236}">
                    <a16:creationId xmlns:a16="http://schemas.microsoft.com/office/drawing/2014/main" id="{EC1E49C1-DB04-4C9C-A410-0222B09C30CA}"/>
                  </a:ext>
                </a:extLst>
              </p:cNvPr>
              <p:cNvSpPr/>
              <p:nvPr/>
            </p:nvSpPr>
            <p:spPr>
              <a:xfrm>
                <a:off x="2940835" y="8822931"/>
                <a:ext cx="784366" cy="147893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6" name="フリーフォーム: 図形 145">
                <a:extLst>
                  <a:ext uri="{FF2B5EF4-FFF2-40B4-BE49-F238E27FC236}">
                    <a16:creationId xmlns:a16="http://schemas.microsoft.com/office/drawing/2014/main" id="{D1813F8F-554F-42ED-AB45-2A3700B7C842}"/>
                  </a:ext>
                </a:extLst>
              </p:cNvPr>
              <p:cNvSpPr/>
              <p:nvPr/>
            </p:nvSpPr>
            <p:spPr>
              <a:xfrm>
                <a:off x="2552283" y="8053008"/>
                <a:ext cx="1810828" cy="769923"/>
              </a:xfrm>
              <a:custGeom>
                <a:avLst/>
                <a:gdLst>
                  <a:gd name="connsiteX0" fmla="*/ 1451006 w 1810828"/>
                  <a:gd name="connsiteY0" fmla="*/ 68632 h 769923"/>
                  <a:gd name="connsiteX1" fmla="*/ 1181006 w 1810828"/>
                  <a:gd name="connsiteY1" fmla="*/ 338632 h 769923"/>
                  <a:gd name="connsiteX2" fmla="*/ 1451006 w 1810828"/>
                  <a:gd name="connsiteY2" fmla="*/ 608632 h 769923"/>
                  <a:gd name="connsiteX3" fmla="*/ 1721006 w 1810828"/>
                  <a:gd name="connsiteY3" fmla="*/ 338632 h 769923"/>
                  <a:gd name="connsiteX4" fmla="*/ 1451006 w 1810828"/>
                  <a:gd name="connsiteY4" fmla="*/ 68632 h 769923"/>
                  <a:gd name="connsiteX5" fmla="*/ 128323 w 1810828"/>
                  <a:gd name="connsiteY5" fmla="*/ 0 h 769923"/>
                  <a:gd name="connsiteX6" fmla="*/ 836792 w 1810828"/>
                  <a:gd name="connsiteY6" fmla="*/ 0 h 769923"/>
                  <a:gd name="connsiteX7" fmla="*/ 1091292 w 1810828"/>
                  <a:gd name="connsiteY7" fmla="*/ 0 h 769923"/>
                  <a:gd name="connsiteX8" fmla="*/ 1472309 w 1810828"/>
                  <a:gd name="connsiteY8" fmla="*/ 0 h 769923"/>
                  <a:gd name="connsiteX9" fmla="*/ 1810828 w 1810828"/>
                  <a:gd name="connsiteY9" fmla="*/ 338519 h 769923"/>
                  <a:gd name="connsiteX10" fmla="*/ 1810827 w 1810828"/>
                  <a:gd name="connsiteY10" fmla="*/ 338519 h 769923"/>
                  <a:gd name="connsiteX11" fmla="*/ 1472308 w 1810828"/>
                  <a:gd name="connsiteY11" fmla="*/ 677038 h 769923"/>
                  <a:gd name="connsiteX12" fmla="*/ 1212461 w 1810828"/>
                  <a:gd name="connsiteY12" fmla="*/ 677038 h 769923"/>
                  <a:gd name="connsiteX13" fmla="*/ 1209531 w 1810828"/>
                  <a:gd name="connsiteY13" fmla="*/ 691549 h 769923"/>
                  <a:gd name="connsiteX14" fmla="*/ 1091292 w 1810828"/>
                  <a:gd name="connsiteY14" fmla="*/ 769923 h 769923"/>
                  <a:gd name="connsiteX15" fmla="*/ 128323 w 1810828"/>
                  <a:gd name="connsiteY15" fmla="*/ 769923 h 769923"/>
                  <a:gd name="connsiteX16" fmla="*/ 0 w 1810828"/>
                  <a:gd name="connsiteY16" fmla="*/ 641600 h 769923"/>
                  <a:gd name="connsiteX17" fmla="*/ 0 w 1810828"/>
                  <a:gd name="connsiteY17" fmla="*/ 128323 h 769923"/>
                  <a:gd name="connsiteX18" fmla="*/ 128323 w 1810828"/>
                  <a:gd name="connsiteY18" fmla="*/ 0 h 769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10828" h="769923">
                    <a:moveTo>
                      <a:pt x="1451006" y="68632"/>
                    </a:moveTo>
                    <a:cubicBezTo>
                      <a:pt x="1301889" y="68632"/>
                      <a:pt x="1181006" y="189515"/>
                      <a:pt x="1181006" y="338632"/>
                    </a:cubicBezTo>
                    <a:cubicBezTo>
                      <a:pt x="1181006" y="487749"/>
                      <a:pt x="1301889" y="608632"/>
                      <a:pt x="1451006" y="608632"/>
                    </a:cubicBezTo>
                    <a:cubicBezTo>
                      <a:pt x="1600123" y="608632"/>
                      <a:pt x="1721006" y="487749"/>
                      <a:pt x="1721006" y="338632"/>
                    </a:cubicBezTo>
                    <a:cubicBezTo>
                      <a:pt x="1721006" y="189515"/>
                      <a:pt x="1600123" y="68632"/>
                      <a:pt x="1451006" y="68632"/>
                    </a:cubicBezTo>
                    <a:close/>
                    <a:moveTo>
                      <a:pt x="128323" y="0"/>
                    </a:moveTo>
                    <a:lnTo>
                      <a:pt x="836792" y="0"/>
                    </a:lnTo>
                    <a:lnTo>
                      <a:pt x="1091292" y="0"/>
                    </a:lnTo>
                    <a:lnTo>
                      <a:pt x="1472309" y="0"/>
                    </a:lnTo>
                    <a:cubicBezTo>
                      <a:pt x="1659268" y="0"/>
                      <a:pt x="1810828" y="151560"/>
                      <a:pt x="1810828" y="338519"/>
                    </a:cubicBezTo>
                    <a:lnTo>
                      <a:pt x="1810827" y="338519"/>
                    </a:lnTo>
                    <a:cubicBezTo>
                      <a:pt x="1810827" y="525478"/>
                      <a:pt x="1659267" y="677038"/>
                      <a:pt x="1472308" y="677038"/>
                    </a:cubicBezTo>
                    <a:lnTo>
                      <a:pt x="1212461" y="677038"/>
                    </a:lnTo>
                    <a:lnTo>
                      <a:pt x="1209531" y="691549"/>
                    </a:lnTo>
                    <a:cubicBezTo>
                      <a:pt x="1190050" y="737606"/>
                      <a:pt x="1144445" y="769923"/>
                      <a:pt x="1091292" y="769923"/>
                    </a:cubicBezTo>
                    <a:lnTo>
                      <a:pt x="128323" y="769923"/>
                    </a:lnTo>
                    <a:cubicBezTo>
                      <a:pt x="57452" y="769923"/>
                      <a:pt x="0" y="712471"/>
                      <a:pt x="0" y="641600"/>
                    </a:cubicBezTo>
                    <a:lnTo>
                      <a:pt x="0" y="128323"/>
                    </a:lnTo>
                    <a:cubicBezTo>
                      <a:pt x="0" y="57452"/>
                      <a:pt x="57452" y="0"/>
                      <a:pt x="128323" y="0"/>
                    </a:cubicBezTo>
                    <a:close/>
                  </a:path>
                </a:pathLst>
              </a:custGeom>
              <a:ln>
                <a:solidFill>
                  <a:srgbClr val="FFC000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id="{190EFD41-2917-4AD5-B449-8058146B1435}"/>
                </a:ext>
              </a:extLst>
            </p:cNvPr>
            <p:cNvGrpSpPr/>
            <p:nvPr/>
          </p:nvGrpSpPr>
          <p:grpSpPr>
            <a:xfrm>
              <a:off x="1522976" y="5322221"/>
              <a:ext cx="346773" cy="327046"/>
              <a:chOff x="-6283824" y="3054311"/>
              <a:chExt cx="5689271" cy="5365622"/>
            </a:xfrm>
            <a:solidFill>
              <a:schemeClr val="bg1"/>
            </a:solidFill>
          </p:grpSpPr>
          <p:sp>
            <p:nvSpPr>
              <p:cNvPr id="140" name="弦 139">
                <a:extLst>
                  <a:ext uri="{FF2B5EF4-FFF2-40B4-BE49-F238E27FC236}">
                    <a16:creationId xmlns:a16="http://schemas.microsoft.com/office/drawing/2014/main" id="{401DB549-51AB-4812-B1A6-306AB37D44AA}"/>
                  </a:ext>
                </a:extLst>
              </p:cNvPr>
              <p:cNvSpPr/>
              <p:nvPr/>
            </p:nvSpPr>
            <p:spPr>
              <a:xfrm rot="17143658" flipH="1">
                <a:off x="-2210167" y="3142321"/>
                <a:ext cx="1508078" cy="1508078"/>
              </a:xfrm>
              <a:prstGeom prst="chord">
                <a:avLst/>
              </a:pr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1" name="弦 140">
                <a:extLst>
                  <a:ext uri="{FF2B5EF4-FFF2-40B4-BE49-F238E27FC236}">
                    <a16:creationId xmlns:a16="http://schemas.microsoft.com/office/drawing/2014/main" id="{3226A5B2-A076-4742-B1E6-60FF4AF0CDAD}"/>
                  </a:ext>
                </a:extLst>
              </p:cNvPr>
              <p:cNvSpPr/>
              <p:nvPr/>
            </p:nvSpPr>
            <p:spPr>
              <a:xfrm rot="4456342">
                <a:off x="-6232642" y="3054311"/>
                <a:ext cx="1508078" cy="1508078"/>
              </a:xfrm>
              <a:prstGeom prst="chord">
                <a:avLst/>
              </a:pr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  <p:sp>
            <p:nvSpPr>
              <p:cNvPr id="142" name="楕円 141">
                <a:extLst>
                  <a:ext uri="{FF2B5EF4-FFF2-40B4-BE49-F238E27FC236}">
                    <a16:creationId xmlns:a16="http://schemas.microsoft.com/office/drawing/2014/main" id="{6C799D41-5AEA-4664-BDC9-5FBE58135096}"/>
                  </a:ext>
                </a:extLst>
              </p:cNvPr>
              <p:cNvSpPr/>
              <p:nvPr/>
            </p:nvSpPr>
            <p:spPr>
              <a:xfrm>
                <a:off x="-6283824" y="3277788"/>
                <a:ext cx="5689271" cy="514214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2600"/>
              </a:p>
            </p:txBody>
          </p:sp>
        </p:grpSp>
        <p:sp>
          <p:nvSpPr>
            <p:cNvPr id="139" name="円/楕円 22">
              <a:extLst>
                <a:ext uri="{FF2B5EF4-FFF2-40B4-BE49-F238E27FC236}">
                  <a16:creationId xmlns:a16="http://schemas.microsoft.com/office/drawing/2014/main" id="{D5CE513D-C1D3-4722-9CD2-F3CD8ED85FCE}"/>
                </a:ext>
              </a:extLst>
            </p:cNvPr>
            <p:cNvSpPr/>
            <p:nvPr/>
          </p:nvSpPr>
          <p:spPr>
            <a:xfrm>
              <a:off x="2019494" y="4474967"/>
              <a:ext cx="313749" cy="313749"/>
            </a:xfrm>
            <a:prstGeom prst="ellipse">
              <a:avLst/>
            </a:prstGeom>
            <a:solidFill>
              <a:schemeClr val="tx1"/>
            </a:solidFill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147" name="直線コネクタ 146">
            <a:extLst>
              <a:ext uri="{FF2B5EF4-FFF2-40B4-BE49-F238E27FC236}">
                <a16:creationId xmlns:a16="http://schemas.microsoft.com/office/drawing/2014/main" id="{954BD8ED-17A8-49DE-8AD8-9911BF5E32A1}"/>
              </a:ext>
            </a:extLst>
          </p:cNvPr>
          <p:cNvCxnSpPr/>
          <p:nvPr/>
        </p:nvCxnSpPr>
        <p:spPr>
          <a:xfrm>
            <a:off x="-877736" y="10229121"/>
            <a:ext cx="1135667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グループ化 147">
            <a:extLst>
              <a:ext uri="{FF2B5EF4-FFF2-40B4-BE49-F238E27FC236}">
                <a16:creationId xmlns:a16="http://schemas.microsoft.com/office/drawing/2014/main" id="{2711B7FB-BCCE-4DC4-909C-EB3190327030}"/>
              </a:ext>
            </a:extLst>
          </p:cNvPr>
          <p:cNvGrpSpPr/>
          <p:nvPr/>
        </p:nvGrpSpPr>
        <p:grpSpPr>
          <a:xfrm>
            <a:off x="6881302" y="6751368"/>
            <a:ext cx="2649504" cy="3446322"/>
            <a:chOff x="2083030" y="811893"/>
            <a:chExt cx="1449259" cy="1885113"/>
          </a:xfrm>
        </p:grpSpPr>
        <p:sp>
          <p:nvSpPr>
            <p:cNvPr id="149" name="二等辺三角形 148">
              <a:extLst>
                <a:ext uri="{FF2B5EF4-FFF2-40B4-BE49-F238E27FC236}">
                  <a16:creationId xmlns:a16="http://schemas.microsoft.com/office/drawing/2014/main" id="{8BF988B6-A015-4551-94C8-AC265E4F255C}"/>
                </a:ext>
              </a:extLst>
            </p:cNvPr>
            <p:cNvSpPr/>
            <p:nvPr/>
          </p:nvSpPr>
          <p:spPr>
            <a:xfrm>
              <a:off x="2788077" y="1301010"/>
              <a:ext cx="98132" cy="1395996"/>
            </a:xfrm>
            <a:prstGeom prst="triangle">
              <a:avLst/>
            </a:prstGeom>
            <a:solidFill>
              <a:srgbClr val="ED7D31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</a:endParaRPr>
            </a:p>
          </p:txBody>
        </p:sp>
        <p:sp>
          <p:nvSpPr>
            <p:cNvPr id="150" name="雲 179">
              <a:extLst>
                <a:ext uri="{FF2B5EF4-FFF2-40B4-BE49-F238E27FC236}">
                  <a16:creationId xmlns:a16="http://schemas.microsoft.com/office/drawing/2014/main" id="{4856A78B-A75B-44E9-BE20-1271F630DCCE}"/>
                </a:ext>
              </a:extLst>
            </p:cNvPr>
            <p:cNvSpPr/>
            <p:nvPr/>
          </p:nvSpPr>
          <p:spPr>
            <a:xfrm>
              <a:off x="2083030" y="811893"/>
              <a:ext cx="1449259" cy="1328861"/>
            </a:xfrm>
            <a:custGeom>
              <a:avLst/>
              <a:gdLst/>
              <a:ahLst/>
              <a:cxnLst/>
              <a:rect l="l" t="t" r="r" b="b"/>
              <a:pathLst>
                <a:path w="1449259" h="1328861">
                  <a:moveTo>
                    <a:pt x="1129413" y="932374"/>
                  </a:moveTo>
                  <a:lnTo>
                    <a:pt x="1109465" y="937711"/>
                  </a:lnTo>
                  <a:cubicBezTo>
                    <a:pt x="1109663" y="940816"/>
                    <a:pt x="1108909" y="943693"/>
                    <a:pt x="1108061" y="946525"/>
                  </a:cubicBezTo>
                  <a:lnTo>
                    <a:pt x="1120032" y="983887"/>
                  </a:lnTo>
                  <a:cubicBezTo>
                    <a:pt x="1118091" y="971539"/>
                    <a:pt x="1122930" y="957131"/>
                    <a:pt x="1131970" y="945032"/>
                  </a:cubicBezTo>
                  <a:lnTo>
                    <a:pt x="1133911" y="943415"/>
                  </a:lnTo>
                  <a:cubicBezTo>
                    <a:pt x="1131509" y="940137"/>
                    <a:pt x="1130310" y="936325"/>
                    <a:pt x="1129413" y="932374"/>
                  </a:cubicBezTo>
                  <a:close/>
                  <a:moveTo>
                    <a:pt x="816496" y="443"/>
                  </a:moveTo>
                  <a:cubicBezTo>
                    <a:pt x="823169" y="1252"/>
                    <a:pt x="829828" y="3584"/>
                    <a:pt x="836224" y="7524"/>
                  </a:cubicBezTo>
                  <a:cubicBezTo>
                    <a:pt x="855717" y="19528"/>
                    <a:pt x="869694" y="44660"/>
                    <a:pt x="873449" y="74479"/>
                  </a:cubicBezTo>
                  <a:cubicBezTo>
                    <a:pt x="890301" y="81060"/>
                    <a:pt x="904585" y="96364"/>
                    <a:pt x="911687" y="117892"/>
                  </a:cubicBezTo>
                  <a:cubicBezTo>
                    <a:pt x="935148" y="101055"/>
                    <a:pt x="965185" y="106945"/>
                    <a:pt x="986277" y="136683"/>
                  </a:cubicBezTo>
                  <a:cubicBezTo>
                    <a:pt x="994635" y="112715"/>
                    <a:pt x="1010686" y="96148"/>
                    <a:pt x="1029213" y="92393"/>
                  </a:cubicBezTo>
                  <a:cubicBezTo>
                    <a:pt x="1049606" y="88254"/>
                    <a:pt x="1069972" y="100204"/>
                    <a:pt x="1082463" y="123651"/>
                  </a:cubicBezTo>
                  <a:cubicBezTo>
                    <a:pt x="1100483" y="93311"/>
                    <a:pt x="1130289" y="83348"/>
                    <a:pt x="1155871" y="99108"/>
                  </a:cubicBezTo>
                  <a:cubicBezTo>
                    <a:pt x="1175364" y="111112"/>
                    <a:pt x="1189341" y="136244"/>
                    <a:pt x="1193096" y="166063"/>
                  </a:cubicBezTo>
                  <a:cubicBezTo>
                    <a:pt x="1215627" y="174861"/>
                    <a:pt x="1233568" y="199254"/>
                    <a:pt x="1240870" y="231046"/>
                  </a:cubicBezTo>
                  <a:cubicBezTo>
                    <a:pt x="1246177" y="254123"/>
                    <a:pt x="1245420" y="279187"/>
                    <a:pt x="1238732" y="301510"/>
                  </a:cubicBezTo>
                  <a:cubicBezTo>
                    <a:pt x="1247861" y="318508"/>
                    <a:pt x="1253694" y="338303"/>
                    <a:pt x="1255081" y="359052"/>
                  </a:cubicBezTo>
                  <a:cubicBezTo>
                    <a:pt x="1259023" y="352880"/>
                    <a:pt x="1264773" y="349080"/>
                    <a:pt x="1271049" y="347868"/>
                  </a:cubicBezTo>
                  <a:cubicBezTo>
                    <a:pt x="1282076" y="345737"/>
                    <a:pt x="1293089" y="351891"/>
                    <a:pt x="1299843" y="363965"/>
                  </a:cubicBezTo>
                  <a:cubicBezTo>
                    <a:pt x="1309587" y="348341"/>
                    <a:pt x="1325705" y="343211"/>
                    <a:pt x="1339538" y="351326"/>
                  </a:cubicBezTo>
                  <a:cubicBezTo>
                    <a:pt x="1350079" y="357508"/>
                    <a:pt x="1357637" y="370451"/>
                    <a:pt x="1359667" y="385807"/>
                  </a:cubicBezTo>
                  <a:cubicBezTo>
                    <a:pt x="1371851" y="390338"/>
                    <a:pt x="1381552" y="402899"/>
                    <a:pt x="1385501" y="419271"/>
                  </a:cubicBezTo>
                  <a:cubicBezTo>
                    <a:pt x="1388370" y="431155"/>
                    <a:pt x="1387961" y="444063"/>
                    <a:pt x="1384344" y="455558"/>
                  </a:cubicBezTo>
                  <a:cubicBezTo>
                    <a:pt x="1393235" y="471324"/>
                    <a:pt x="1396344" y="491761"/>
                    <a:pt x="1392791" y="511041"/>
                  </a:cubicBezTo>
                  <a:cubicBezTo>
                    <a:pt x="1388067" y="536672"/>
                    <a:pt x="1372429" y="555867"/>
                    <a:pt x="1353223" y="559607"/>
                  </a:cubicBezTo>
                  <a:cubicBezTo>
                    <a:pt x="1353131" y="575605"/>
                    <a:pt x="1347963" y="590778"/>
                    <a:pt x="1339058" y="601222"/>
                  </a:cubicBezTo>
                  <a:cubicBezTo>
                    <a:pt x="1326983" y="615387"/>
                    <a:pt x="1310117" y="618535"/>
                    <a:pt x="1296845" y="608270"/>
                  </a:cubicBezTo>
                  <a:cubicBezTo>
                    <a:pt x="1301749" y="617284"/>
                    <a:pt x="1304371" y="627760"/>
                    <a:pt x="1304380" y="639105"/>
                  </a:cubicBezTo>
                  <a:cubicBezTo>
                    <a:pt x="1322512" y="632485"/>
                    <a:pt x="1342401" y="635082"/>
                    <a:pt x="1357567" y="646068"/>
                  </a:cubicBezTo>
                  <a:cubicBezTo>
                    <a:pt x="1374263" y="658156"/>
                    <a:pt x="1382785" y="678587"/>
                    <a:pt x="1379842" y="699494"/>
                  </a:cubicBezTo>
                  <a:cubicBezTo>
                    <a:pt x="1408120" y="696309"/>
                    <a:pt x="1434508" y="711943"/>
                    <a:pt x="1444832" y="737996"/>
                  </a:cubicBezTo>
                  <a:cubicBezTo>
                    <a:pt x="1452701" y="757845"/>
                    <a:pt x="1449967" y="780666"/>
                    <a:pt x="1437540" y="798785"/>
                  </a:cubicBezTo>
                  <a:cubicBezTo>
                    <a:pt x="1449209" y="819089"/>
                    <a:pt x="1449688" y="844293"/>
                    <a:pt x="1438799" y="865913"/>
                  </a:cubicBezTo>
                  <a:cubicBezTo>
                    <a:pt x="1430900" y="881612"/>
                    <a:pt x="1417653" y="894109"/>
                    <a:pt x="1401549" y="901040"/>
                  </a:cubicBezTo>
                  <a:lnTo>
                    <a:pt x="1388291" y="936555"/>
                  </a:lnTo>
                  <a:cubicBezTo>
                    <a:pt x="1389602" y="938693"/>
                    <a:pt x="1389555" y="940994"/>
                    <a:pt x="1389331" y="943377"/>
                  </a:cubicBezTo>
                  <a:cubicBezTo>
                    <a:pt x="1407321" y="933660"/>
                    <a:pt x="1424499" y="937567"/>
                    <a:pt x="1431640" y="952993"/>
                  </a:cubicBezTo>
                  <a:cubicBezTo>
                    <a:pt x="1437083" y="964746"/>
                    <a:pt x="1435818" y="981381"/>
                    <a:pt x="1428264" y="997307"/>
                  </a:cubicBezTo>
                  <a:cubicBezTo>
                    <a:pt x="1436143" y="1008370"/>
                    <a:pt x="1436979" y="1025815"/>
                    <a:pt x="1430482" y="1043775"/>
                  </a:cubicBezTo>
                  <a:cubicBezTo>
                    <a:pt x="1425769" y="1056813"/>
                    <a:pt x="1417574" y="1069037"/>
                    <a:pt x="1407437" y="1078137"/>
                  </a:cubicBezTo>
                  <a:cubicBezTo>
                    <a:pt x="1405620" y="1098227"/>
                    <a:pt x="1395922" y="1119646"/>
                    <a:pt x="1381114" y="1136289"/>
                  </a:cubicBezTo>
                  <a:cubicBezTo>
                    <a:pt x="1361427" y="1158415"/>
                    <a:pt x="1336126" y="1168337"/>
                    <a:pt x="1317098" y="1161393"/>
                  </a:cubicBezTo>
                  <a:cubicBezTo>
                    <a:pt x="1307303" y="1176773"/>
                    <a:pt x="1293580" y="1188568"/>
                    <a:pt x="1279468" y="1193749"/>
                  </a:cubicBezTo>
                  <a:cubicBezTo>
                    <a:pt x="1258025" y="1201624"/>
                    <a:pt x="1239734" y="1192854"/>
                    <a:pt x="1234331" y="1172116"/>
                  </a:cubicBezTo>
                  <a:lnTo>
                    <a:pt x="1230584" y="1174789"/>
                  </a:lnTo>
                  <a:cubicBezTo>
                    <a:pt x="1231122" y="1175552"/>
                    <a:pt x="1231030" y="1176257"/>
                    <a:pt x="1230906" y="1176956"/>
                  </a:cubicBezTo>
                  <a:cubicBezTo>
                    <a:pt x="1244613" y="1186654"/>
                    <a:pt x="1252949" y="1200040"/>
                    <a:pt x="1253100" y="1212610"/>
                  </a:cubicBezTo>
                  <a:cubicBezTo>
                    <a:pt x="1253214" y="1221737"/>
                    <a:pt x="1248994" y="1229672"/>
                    <a:pt x="1241228" y="1234916"/>
                  </a:cubicBezTo>
                  <a:cubicBezTo>
                    <a:pt x="1247644" y="1249874"/>
                    <a:pt x="1245591" y="1264546"/>
                    <a:pt x="1235662" y="1274749"/>
                  </a:cubicBezTo>
                  <a:cubicBezTo>
                    <a:pt x="1222463" y="1288313"/>
                    <a:pt x="1197669" y="1291687"/>
                    <a:pt x="1172930" y="1283283"/>
                  </a:cubicBezTo>
                  <a:cubicBezTo>
                    <a:pt x="1168211" y="1293352"/>
                    <a:pt x="1157475" y="1300052"/>
                    <a:pt x="1143497" y="1301665"/>
                  </a:cubicBezTo>
                  <a:cubicBezTo>
                    <a:pt x="1122258" y="1304118"/>
                    <a:pt x="1097591" y="1294449"/>
                    <a:pt x="1082629" y="1277810"/>
                  </a:cubicBezTo>
                  <a:cubicBezTo>
                    <a:pt x="1070227" y="1289048"/>
                    <a:pt x="1049195" y="1292382"/>
                    <a:pt x="1027387" y="1286569"/>
                  </a:cubicBezTo>
                  <a:cubicBezTo>
                    <a:pt x="1008178" y="1281447"/>
                    <a:pt x="991146" y="1269997"/>
                    <a:pt x="982659" y="1254590"/>
                  </a:cubicBezTo>
                  <a:cubicBezTo>
                    <a:pt x="966459" y="1257330"/>
                    <a:pt x="949696" y="1252161"/>
                    <a:pt x="935129" y="1239166"/>
                  </a:cubicBezTo>
                  <a:cubicBezTo>
                    <a:pt x="926067" y="1282100"/>
                    <a:pt x="901802" y="1314920"/>
                    <a:pt x="871396" y="1325376"/>
                  </a:cubicBezTo>
                  <a:cubicBezTo>
                    <a:pt x="835566" y="1337696"/>
                    <a:pt x="798171" y="1316702"/>
                    <a:pt x="777687" y="1272754"/>
                  </a:cubicBezTo>
                  <a:cubicBezTo>
                    <a:pt x="729340" y="1314468"/>
                    <a:pt x="666546" y="1291021"/>
                    <a:pt x="638486" y="1220762"/>
                  </a:cubicBezTo>
                  <a:cubicBezTo>
                    <a:pt x="610923" y="1225381"/>
                    <a:pt x="585041" y="1200920"/>
                    <a:pt x="577283" y="1162906"/>
                  </a:cubicBezTo>
                  <a:lnTo>
                    <a:pt x="576942" y="1143155"/>
                  </a:lnTo>
                  <a:cubicBezTo>
                    <a:pt x="575287" y="1146763"/>
                    <a:pt x="572369" y="1148932"/>
                    <a:pt x="569302" y="1150979"/>
                  </a:cubicBezTo>
                  <a:cubicBezTo>
                    <a:pt x="539740" y="1170697"/>
                    <a:pt x="501959" y="1175279"/>
                    <a:pt x="474622" y="1162456"/>
                  </a:cubicBezTo>
                  <a:cubicBezTo>
                    <a:pt x="439869" y="1200919"/>
                    <a:pt x="378843" y="1214193"/>
                    <a:pt x="339337" y="1191875"/>
                  </a:cubicBezTo>
                  <a:cubicBezTo>
                    <a:pt x="315602" y="1204748"/>
                    <a:pt x="287420" y="1203226"/>
                    <a:pt x="272693" y="1188272"/>
                  </a:cubicBezTo>
                  <a:cubicBezTo>
                    <a:pt x="262031" y="1177455"/>
                    <a:pt x="260404" y="1161502"/>
                    <a:pt x="268418" y="1146295"/>
                  </a:cubicBezTo>
                  <a:cubicBezTo>
                    <a:pt x="247618" y="1146099"/>
                    <a:pt x="231461" y="1135431"/>
                    <a:pt x="227290" y="1119142"/>
                  </a:cubicBezTo>
                  <a:cubicBezTo>
                    <a:pt x="222411" y="1100068"/>
                    <a:pt x="235109" y="1077972"/>
                    <a:pt x="257872" y="1065928"/>
                  </a:cubicBezTo>
                  <a:cubicBezTo>
                    <a:pt x="257883" y="1065570"/>
                    <a:pt x="257909" y="1065212"/>
                    <a:pt x="257920" y="1064854"/>
                  </a:cubicBezTo>
                  <a:cubicBezTo>
                    <a:pt x="247147" y="1048656"/>
                    <a:pt x="246851" y="1027742"/>
                    <a:pt x="257104" y="1007813"/>
                  </a:cubicBezTo>
                  <a:cubicBezTo>
                    <a:pt x="263532" y="995322"/>
                    <a:pt x="273510" y="984286"/>
                    <a:pt x="286116" y="976261"/>
                  </a:cubicBezTo>
                  <a:cubicBezTo>
                    <a:pt x="258022" y="978546"/>
                    <a:pt x="231460" y="968364"/>
                    <a:pt x="215353" y="951086"/>
                  </a:cubicBezTo>
                  <a:cubicBezTo>
                    <a:pt x="167006" y="971943"/>
                    <a:pt x="104212" y="960219"/>
                    <a:pt x="76152" y="925090"/>
                  </a:cubicBezTo>
                  <a:cubicBezTo>
                    <a:pt x="48589" y="927399"/>
                    <a:pt x="22707" y="915169"/>
                    <a:pt x="14949" y="896162"/>
                  </a:cubicBezTo>
                  <a:cubicBezTo>
                    <a:pt x="9329" y="882410"/>
                    <a:pt x="14297" y="867569"/>
                    <a:pt x="28027" y="857113"/>
                  </a:cubicBezTo>
                  <a:cubicBezTo>
                    <a:pt x="8547" y="848912"/>
                    <a:pt x="-2301" y="833173"/>
                    <a:pt x="411" y="817051"/>
                  </a:cubicBezTo>
                  <a:cubicBezTo>
                    <a:pt x="3592" y="798174"/>
                    <a:pt x="24532" y="783387"/>
                    <a:pt x="50844" y="781442"/>
                  </a:cubicBezTo>
                  <a:cubicBezTo>
                    <a:pt x="51001" y="781126"/>
                    <a:pt x="51170" y="780818"/>
                    <a:pt x="51327" y="780503"/>
                  </a:cubicBezTo>
                  <a:cubicBezTo>
                    <a:pt x="47793" y="761914"/>
                    <a:pt x="56034" y="743167"/>
                    <a:pt x="73792" y="729368"/>
                  </a:cubicBezTo>
                  <a:cubicBezTo>
                    <a:pt x="96373" y="711828"/>
                    <a:pt x="130243" y="705257"/>
                    <a:pt x="160584" y="714577"/>
                  </a:cubicBezTo>
                  <a:cubicBezTo>
                    <a:pt x="156381" y="690058"/>
                    <a:pt x="161667" y="664654"/>
                    <a:pt x="173829" y="646131"/>
                  </a:cubicBezTo>
                  <a:cubicBezTo>
                    <a:pt x="154349" y="629727"/>
                    <a:pt x="143501" y="598250"/>
                    <a:pt x="146213" y="566005"/>
                  </a:cubicBezTo>
                  <a:cubicBezTo>
                    <a:pt x="149394" y="528252"/>
                    <a:pt x="170334" y="498679"/>
                    <a:pt x="196646" y="494788"/>
                  </a:cubicBezTo>
                  <a:cubicBezTo>
                    <a:pt x="196803" y="494157"/>
                    <a:pt x="196972" y="493541"/>
                    <a:pt x="197129" y="492910"/>
                  </a:cubicBezTo>
                  <a:cubicBezTo>
                    <a:pt x="193595" y="455732"/>
                    <a:pt x="201836" y="418239"/>
                    <a:pt x="219594" y="390640"/>
                  </a:cubicBezTo>
                  <a:cubicBezTo>
                    <a:pt x="247654" y="347049"/>
                    <a:pt x="293145" y="337333"/>
                    <a:pt x="328884" y="367275"/>
                  </a:cubicBezTo>
                  <a:cubicBezTo>
                    <a:pt x="339876" y="337631"/>
                    <a:pt x="359353" y="319839"/>
                    <a:pt x="380247" y="315617"/>
                  </a:cubicBezTo>
                  <a:cubicBezTo>
                    <a:pt x="374616" y="301419"/>
                    <a:pt x="372358" y="284856"/>
                    <a:pt x="373769" y="268084"/>
                  </a:cubicBezTo>
                  <a:cubicBezTo>
                    <a:pt x="376950" y="230331"/>
                    <a:pt x="397890" y="200758"/>
                    <a:pt x="424202" y="196867"/>
                  </a:cubicBezTo>
                  <a:cubicBezTo>
                    <a:pt x="424359" y="196236"/>
                    <a:pt x="424528" y="195620"/>
                    <a:pt x="424685" y="194989"/>
                  </a:cubicBezTo>
                  <a:cubicBezTo>
                    <a:pt x="421151" y="157811"/>
                    <a:pt x="429392" y="120318"/>
                    <a:pt x="447150" y="92719"/>
                  </a:cubicBezTo>
                  <a:cubicBezTo>
                    <a:pt x="475210" y="49128"/>
                    <a:pt x="520702" y="39412"/>
                    <a:pt x="556440" y="69354"/>
                  </a:cubicBezTo>
                  <a:cubicBezTo>
                    <a:pt x="578254" y="10525"/>
                    <a:pt x="633486" y="-1631"/>
                    <a:pt x="666630" y="45099"/>
                  </a:cubicBezTo>
                  <a:cubicBezTo>
                    <a:pt x="674988" y="21131"/>
                    <a:pt x="691039" y="4564"/>
                    <a:pt x="709566" y="809"/>
                  </a:cubicBezTo>
                  <a:cubicBezTo>
                    <a:pt x="729959" y="-3330"/>
                    <a:pt x="750325" y="8620"/>
                    <a:pt x="762816" y="32067"/>
                  </a:cubicBezTo>
                  <a:cubicBezTo>
                    <a:pt x="776331" y="9312"/>
                    <a:pt x="796476" y="-1981"/>
                    <a:pt x="816496" y="443"/>
                  </a:cubicBezTo>
                  <a:close/>
                </a:path>
              </a:pathLst>
            </a:custGeom>
            <a:solidFill>
              <a:srgbClr val="CCFF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151" name="雲 214">
              <a:extLst>
                <a:ext uri="{FF2B5EF4-FFF2-40B4-BE49-F238E27FC236}">
                  <a16:creationId xmlns:a16="http://schemas.microsoft.com/office/drawing/2014/main" id="{8501C04B-9C02-4C3F-B9D5-C291EE52B9A9}"/>
                </a:ext>
              </a:extLst>
            </p:cNvPr>
            <p:cNvSpPr/>
            <p:nvPr/>
          </p:nvSpPr>
          <p:spPr>
            <a:xfrm>
              <a:off x="2083030" y="1358171"/>
              <a:ext cx="1428777" cy="791432"/>
            </a:xfrm>
            <a:custGeom>
              <a:avLst/>
              <a:gdLst/>
              <a:ahLst/>
              <a:cxnLst/>
              <a:rect l="l" t="t" r="r" b="b"/>
              <a:pathLst>
                <a:path w="1428777" h="791432">
                  <a:moveTo>
                    <a:pt x="482010" y="481"/>
                  </a:moveTo>
                  <a:cubicBezTo>
                    <a:pt x="502403" y="-1980"/>
                    <a:pt x="522769" y="5126"/>
                    <a:pt x="535260" y="19070"/>
                  </a:cubicBezTo>
                  <a:cubicBezTo>
                    <a:pt x="553280" y="1027"/>
                    <a:pt x="583086" y="-4898"/>
                    <a:pt x="608668" y="4474"/>
                  </a:cubicBezTo>
                  <a:cubicBezTo>
                    <a:pt x="628161" y="11613"/>
                    <a:pt x="642138" y="26560"/>
                    <a:pt x="645893" y="44293"/>
                  </a:cubicBezTo>
                  <a:cubicBezTo>
                    <a:pt x="668424" y="49525"/>
                    <a:pt x="686365" y="64031"/>
                    <a:pt x="693667" y="82938"/>
                  </a:cubicBezTo>
                  <a:lnTo>
                    <a:pt x="697087" y="104005"/>
                  </a:lnTo>
                  <a:cubicBezTo>
                    <a:pt x="699709" y="104427"/>
                    <a:pt x="701482" y="105980"/>
                    <a:pt x="703190" y="107654"/>
                  </a:cubicBezTo>
                  <a:cubicBezTo>
                    <a:pt x="710712" y="92657"/>
                    <a:pt x="725157" y="82290"/>
                    <a:pt x="741833" y="79941"/>
                  </a:cubicBezTo>
                  <a:cubicBezTo>
                    <a:pt x="760186" y="77352"/>
                    <a:pt x="778516" y="84829"/>
                    <a:pt x="789758" y="99500"/>
                  </a:cubicBezTo>
                  <a:cubicBezTo>
                    <a:pt x="805976" y="80516"/>
                    <a:pt x="832802" y="74282"/>
                    <a:pt x="855826" y="84143"/>
                  </a:cubicBezTo>
                  <a:cubicBezTo>
                    <a:pt x="873370" y="91654"/>
                    <a:pt x="885949" y="107380"/>
                    <a:pt x="889329" y="126038"/>
                  </a:cubicBezTo>
                  <a:cubicBezTo>
                    <a:pt x="909607" y="131543"/>
                    <a:pt x="925754" y="146805"/>
                    <a:pt x="932326" y="166698"/>
                  </a:cubicBezTo>
                  <a:cubicBezTo>
                    <a:pt x="937102" y="181138"/>
                    <a:pt x="936421" y="196821"/>
                    <a:pt x="930401" y="210789"/>
                  </a:cubicBezTo>
                  <a:cubicBezTo>
                    <a:pt x="945199" y="229944"/>
                    <a:pt x="950374" y="254776"/>
                    <a:pt x="944460" y="278202"/>
                  </a:cubicBezTo>
                  <a:lnTo>
                    <a:pt x="933426" y="296437"/>
                  </a:lnTo>
                  <a:cubicBezTo>
                    <a:pt x="943840" y="293274"/>
                    <a:pt x="954972" y="294760"/>
                    <a:pt x="965311" y="300898"/>
                  </a:cubicBezTo>
                  <a:cubicBezTo>
                    <a:pt x="981054" y="310242"/>
                    <a:pt x="992665" y="329066"/>
                    <a:pt x="996010" y="351875"/>
                  </a:cubicBezTo>
                  <a:cubicBezTo>
                    <a:pt x="996769" y="343452"/>
                    <a:pt x="1000240" y="335383"/>
                    <a:pt x="1005790" y="328508"/>
                  </a:cubicBezTo>
                  <a:cubicBezTo>
                    <a:pt x="1019810" y="311150"/>
                    <a:pt x="1043628" y="305636"/>
                    <a:pt x="1063153" y="315230"/>
                  </a:cubicBezTo>
                  <a:cubicBezTo>
                    <a:pt x="1063459" y="314985"/>
                    <a:pt x="1063770" y="314753"/>
                    <a:pt x="1064076" y="314509"/>
                  </a:cubicBezTo>
                  <a:cubicBezTo>
                    <a:pt x="1073244" y="294495"/>
                    <a:pt x="1090702" y="279483"/>
                    <a:pt x="1111690" y="273555"/>
                  </a:cubicBezTo>
                  <a:cubicBezTo>
                    <a:pt x="1144845" y="264197"/>
                    <a:pt x="1179536" y="279301"/>
                    <a:pt x="1195039" y="309830"/>
                  </a:cubicBezTo>
                  <a:cubicBezTo>
                    <a:pt x="1228615" y="290167"/>
                    <a:pt x="1270845" y="308326"/>
                    <a:pt x="1279293" y="346056"/>
                  </a:cubicBezTo>
                  <a:cubicBezTo>
                    <a:pt x="1292604" y="337813"/>
                    <a:pt x="1308953" y="336616"/>
                    <a:pt x="1323018" y="342868"/>
                  </a:cubicBezTo>
                  <a:cubicBezTo>
                    <a:pt x="1338501" y="349746"/>
                    <a:pt x="1348935" y="364604"/>
                    <a:pt x="1350294" y="381722"/>
                  </a:cubicBezTo>
                  <a:cubicBezTo>
                    <a:pt x="1372320" y="374546"/>
                    <a:pt x="1396174" y="382656"/>
                    <a:pt x="1409045" y="401691"/>
                  </a:cubicBezTo>
                  <a:cubicBezTo>
                    <a:pt x="1418854" y="416193"/>
                    <a:pt x="1420720" y="434799"/>
                    <a:pt x="1414007" y="451255"/>
                  </a:cubicBezTo>
                  <a:cubicBezTo>
                    <a:pt x="1426933" y="465495"/>
                    <a:pt x="1431788" y="485470"/>
                    <a:pt x="1426926" y="504460"/>
                  </a:cubicBezTo>
                  <a:cubicBezTo>
                    <a:pt x="1423401" y="518246"/>
                    <a:pt x="1415037" y="530364"/>
                    <a:pt x="1403402" y="538521"/>
                  </a:cubicBezTo>
                  <a:cubicBezTo>
                    <a:pt x="1405268" y="560929"/>
                    <a:pt x="1396858" y="583160"/>
                    <a:pt x="1380577" y="598876"/>
                  </a:cubicBezTo>
                  <a:cubicBezTo>
                    <a:pt x="1358934" y="619769"/>
                    <a:pt x="1327155" y="625613"/>
                    <a:pt x="1300172" y="613660"/>
                  </a:cubicBezTo>
                  <a:cubicBezTo>
                    <a:pt x="1290338" y="629016"/>
                    <a:pt x="1274475" y="639463"/>
                    <a:pt x="1256674" y="642322"/>
                  </a:cubicBezTo>
                  <a:lnTo>
                    <a:pt x="1230641" y="638098"/>
                  </a:lnTo>
                  <a:cubicBezTo>
                    <a:pt x="1231088" y="638731"/>
                    <a:pt x="1231007" y="639308"/>
                    <a:pt x="1230906" y="639881"/>
                  </a:cubicBezTo>
                  <a:cubicBezTo>
                    <a:pt x="1244613" y="649579"/>
                    <a:pt x="1252949" y="662965"/>
                    <a:pt x="1253100" y="675535"/>
                  </a:cubicBezTo>
                  <a:cubicBezTo>
                    <a:pt x="1253214" y="684662"/>
                    <a:pt x="1248994" y="692597"/>
                    <a:pt x="1241229" y="697841"/>
                  </a:cubicBezTo>
                  <a:cubicBezTo>
                    <a:pt x="1247644" y="712799"/>
                    <a:pt x="1245591" y="727471"/>
                    <a:pt x="1235662" y="737674"/>
                  </a:cubicBezTo>
                  <a:cubicBezTo>
                    <a:pt x="1222463" y="751238"/>
                    <a:pt x="1197669" y="754612"/>
                    <a:pt x="1172930" y="746208"/>
                  </a:cubicBezTo>
                  <a:cubicBezTo>
                    <a:pt x="1168211" y="756277"/>
                    <a:pt x="1157475" y="762977"/>
                    <a:pt x="1143497" y="764590"/>
                  </a:cubicBezTo>
                  <a:cubicBezTo>
                    <a:pt x="1122258" y="767043"/>
                    <a:pt x="1097591" y="757374"/>
                    <a:pt x="1082629" y="740735"/>
                  </a:cubicBezTo>
                  <a:cubicBezTo>
                    <a:pt x="1070227" y="751973"/>
                    <a:pt x="1049195" y="755307"/>
                    <a:pt x="1027387" y="749494"/>
                  </a:cubicBezTo>
                  <a:cubicBezTo>
                    <a:pt x="1001689" y="742642"/>
                    <a:pt x="979888" y="724465"/>
                    <a:pt x="972757" y="703937"/>
                  </a:cubicBezTo>
                  <a:lnTo>
                    <a:pt x="967312" y="702922"/>
                  </a:lnTo>
                  <a:cubicBezTo>
                    <a:pt x="966936" y="705028"/>
                    <a:pt x="965759" y="706532"/>
                    <a:pt x="964539" y="707980"/>
                  </a:cubicBezTo>
                  <a:cubicBezTo>
                    <a:pt x="942759" y="733834"/>
                    <a:pt x="911297" y="737156"/>
                    <a:pt x="886906" y="716188"/>
                  </a:cubicBezTo>
                  <a:cubicBezTo>
                    <a:pt x="879018" y="752205"/>
                    <a:pt x="857896" y="779737"/>
                    <a:pt x="831428" y="788509"/>
                  </a:cubicBezTo>
                  <a:cubicBezTo>
                    <a:pt x="800238" y="798843"/>
                    <a:pt x="767687" y="781232"/>
                    <a:pt x="749856" y="744364"/>
                  </a:cubicBezTo>
                  <a:cubicBezTo>
                    <a:pt x="707771" y="779358"/>
                    <a:pt x="653110" y="759688"/>
                    <a:pt x="628685" y="700749"/>
                  </a:cubicBezTo>
                  <a:cubicBezTo>
                    <a:pt x="604691" y="704623"/>
                    <a:pt x="582162" y="684103"/>
                    <a:pt x="575408" y="652213"/>
                  </a:cubicBezTo>
                  <a:cubicBezTo>
                    <a:pt x="570517" y="629141"/>
                    <a:pt x="574841" y="604241"/>
                    <a:pt x="586792" y="586698"/>
                  </a:cubicBezTo>
                  <a:cubicBezTo>
                    <a:pt x="573417" y="575844"/>
                    <a:pt x="564717" y="557122"/>
                    <a:pt x="564826" y="536235"/>
                  </a:cubicBezTo>
                  <a:cubicBezTo>
                    <a:pt x="545689" y="546006"/>
                    <a:pt x="524158" y="546706"/>
                    <a:pt x="507644" y="539555"/>
                  </a:cubicBezTo>
                  <a:cubicBezTo>
                    <a:pt x="479071" y="569797"/>
                    <a:pt x="429835" y="581081"/>
                    <a:pt x="398496" y="564564"/>
                  </a:cubicBezTo>
                  <a:cubicBezTo>
                    <a:pt x="379213" y="574894"/>
                    <a:pt x="356608" y="574209"/>
                    <a:pt x="345040" y="562939"/>
                  </a:cubicBezTo>
                  <a:cubicBezTo>
                    <a:pt x="336665" y="554787"/>
                    <a:pt x="335634" y="542521"/>
                    <a:pt x="342332" y="530664"/>
                  </a:cubicBezTo>
                  <a:cubicBezTo>
                    <a:pt x="325632" y="530872"/>
                    <a:pt x="312842" y="522931"/>
                    <a:pt x="309774" y="510450"/>
                  </a:cubicBezTo>
                  <a:cubicBezTo>
                    <a:pt x="306186" y="495835"/>
                    <a:pt x="316764" y="478588"/>
                    <a:pt x="335253" y="468913"/>
                  </a:cubicBezTo>
                  <a:cubicBezTo>
                    <a:pt x="335268" y="468636"/>
                    <a:pt x="335294" y="468361"/>
                    <a:pt x="335309" y="468084"/>
                  </a:cubicBezTo>
                  <a:cubicBezTo>
                    <a:pt x="328039" y="457405"/>
                    <a:pt x="327176" y="443848"/>
                    <a:pt x="333785" y="430734"/>
                  </a:cubicBezTo>
                  <a:cubicBezTo>
                    <a:pt x="326849" y="436150"/>
                    <a:pt x="318235" y="438745"/>
                    <a:pt x="309062" y="440322"/>
                  </a:cubicBezTo>
                  <a:cubicBezTo>
                    <a:pt x="273232" y="446482"/>
                    <a:pt x="235837" y="435985"/>
                    <a:pt x="215353" y="414011"/>
                  </a:cubicBezTo>
                  <a:cubicBezTo>
                    <a:pt x="167006" y="434868"/>
                    <a:pt x="104212" y="423145"/>
                    <a:pt x="76152" y="388015"/>
                  </a:cubicBezTo>
                  <a:cubicBezTo>
                    <a:pt x="48589" y="390324"/>
                    <a:pt x="22707" y="378094"/>
                    <a:pt x="14949" y="359087"/>
                  </a:cubicBezTo>
                  <a:cubicBezTo>
                    <a:pt x="9329" y="345335"/>
                    <a:pt x="14297" y="330494"/>
                    <a:pt x="28027" y="320038"/>
                  </a:cubicBezTo>
                  <a:cubicBezTo>
                    <a:pt x="8547" y="311837"/>
                    <a:pt x="-2301" y="296098"/>
                    <a:pt x="411" y="279976"/>
                  </a:cubicBezTo>
                  <a:cubicBezTo>
                    <a:pt x="3592" y="261099"/>
                    <a:pt x="24532" y="246313"/>
                    <a:pt x="50844" y="244367"/>
                  </a:cubicBezTo>
                  <a:cubicBezTo>
                    <a:pt x="51001" y="244052"/>
                    <a:pt x="51170" y="243743"/>
                    <a:pt x="51327" y="243428"/>
                  </a:cubicBezTo>
                  <a:cubicBezTo>
                    <a:pt x="47793" y="224839"/>
                    <a:pt x="56034" y="206092"/>
                    <a:pt x="73792" y="192293"/>
                  </a:cubicBezTo>
                  <a:cubicBezTo>
                    <a:pt x="93633" y="176881"/>
                    <a:pt x="122190" y="169938"/>
                    <a:pt x="149531" y="175976"/>
                  </a:cubicBezTo>
                  <a:cubicBezTo>
                    <a:pt x="145819" y="171068"/>
                    <a:pt x="145387" y="165270"/>
                    <a:pt x="146213" y="159430"/>
                  </a:cubicBezTo>
                  <a:cubicBezTo>
                    <a:pt x="149394" y="136978"/>
                    <a:pt x="170334" y="119391"/>
                    <a:pt x="196646" y="117076"/>
                  </a:cubicBezTo>
                  <a:cubicBezTo>
                    <a:pt x="196803" y="116702"/>
                    <a:pt x="196972" y="116335"/>
                    <a:pt x="197129" y="115960"/>
                  </a:cubicBezTo>
                  <a:cubicBezTo>
                    <a:pt x="193595" y="93850"/>
                    <a:pt x="201836" y="71553"/>
                    <a:pt x="219594" y="55140"/>
                  </a:cubicBezTo>
                  <a:cubicBezTo>
                    <a:pt x="247654" y="29216"/>
                    <a:pt x="293145" y="23438"/>
                    <a:pt x="328884" y="41245"/>
                  </a:cubicBezTo>
                  <a:cubicBezTo>
                    <a:pt x="350698" y="6259"/>
                    <a:pt x="405930" y="-970"/>
                    <a:pt x="439074" y="26820"/>
                  </a:cubicBezTo>
                  <a:cubicBezTo>
                    <a:pt x="447432" y="12567"/>
                    <a:pt x="463482" y="2714"/>
                    <a:pt x="482010" y="481"/>
                  </a:cubicBezTo>
                  <a:close/>
                </a:path>
              </a:pathLst>
            </a:cu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152" name="雲 201">
              <a:extLst>
                <a:ext uri="{FF2B5EF4-FFF2-40B4-BE49-F238E27FC236}">
                  <a16:creationId xmlns:a16="http://schemas.microsoft.com/office/drawing/2014/main" id="{17065834-68ED-4CB2-8F01-B0EEFC7AC4A7}"/>
                </a:ext>
              </a:extLst>
            </p:cNvPr>
            <p:cNvSpPr/>
            <p:nvPr/>
          </p:nvSpPr>
          <p:spPr>
            <a:xfrm>
              <a:off x="2418452" y="816236"/>
              <a:ext cx="1113837" cy="1196868"/>
            </a:xfrm>
            <a:custGeom>
              <a:avLst/>
              <a:gdLst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23651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04668 w 1113837"/>
                <a:gd name="connsiteY50" fmla="*/ 932675 h 1196868"/>
                <a:gd name="connsiteX51" fmla="*/ 702764 w 1113837"/>
                <a:gd name="connsiteY51" fmla="*/ 930531 h 1196868"/>
                <a:gd name="connsiteX52" fmla="*/ 684075 w 1113837"/>
                <a:gd name="connsiteY52" fmla="*/ 952432 h 1196868"/>
                <a:gd name="connsiteX53" fmla="*/ 552016 w 1113837"/>
                <a:gd name="connsiteY53" fmla="*/ 961402 h 1196868"/>
                <a:gd name="connsiteX54" fmla="*/ 457644 w 1113837"/>
                <a:gd name="connsiteY54" fmla="*/ 1040437 h 1196868"/>
                <a:gd name="connsiteX55" fmla="*/ 318885 w 1113837"/>
                <a:gd name="connsiteY55" fmla="*/ 992195 h 1196868"/>
                <a:gd name="connsiteX56" fmla="*/ 112764 w 1113837"/>
                <a:gd name="connsiteY56" fmla="*/ 944530 h 1196868"/>
                <a:gd name="connsiteX57" fmla="*/ 22137 w 1113837"/>
                <a:gd name="connsiteY57" fmla="*/ 891488 h 1196868"/>
                <a:gd name="connsiteX58" fmla="*/ 41502 w 1113837"/>
                <a:gd name="connsiteY58" fmla="*/ 819891 h 1196868"/>
                <a:gd name="connsiteX59" fmla="*/ 609 w 1113837"/>
                <a:gd name="connsiteY59" fmla="*/ 746434 h 1196868"/>
                <a:gd name="connsiteX60" fmla="*/ 75289 w 1113837"/>
                <a:gd name="connsiteY60" fmla="*/ 681143 h 1196868"/>
                <a:gd name="connsiteX61" fmla="*/ 76003 w 1113837"/>
                <a:gd name="connsiteY61" fmla="*/ 679422 h 1196868"/>
                <a:gd name="connsiteX62" fmla="*/ 109269 w 1113837"/>
                <a:gd name="connsiteY62" fmla="*/ 585663 h 1196868"/>
                <a:gd name="connsiteX63" fmla="*/ 177056 w 1113837"/>
                <a:gd name="connsiteY63" fmla="*/ 552233 h 1196868"/>
                <a:gd name="connsiteX64" fmla="*/ 114088 w 1113837"/>
                <a:gd name="connsiteY64" fmla="*/ 484163 h 1196868"/>
                <a:gd name="connsiteX65" fmla="*/ 52885 w 1113837"/>
                <a:gd name="connsiteY65" fmla="*/ 426307 h 1196868"/>
                <a:gd name="connsiteX66" fmla="*/ 65963 w 1113837"/>
                <a:gd name="connsiteY66" fmla="*/ 348210 h 1196868"/>
                <a:gd name="connsiteX67" fmla="*/ 38347 w 1113837"/>
                <a:gd name="connsiteY67" fmla="*/ 268085 h 1196868"/>
                <a:gd name="connsiteX68" fmla="*/ 88780 w 1113837"/>
                <a:gd name="connsiteY68" fmla="*/ 196867 h 1196868"/>
                <a:gd name="connsiteX69" fmla="*/ 89263 w 1113837"/>
                <a:gd name="connsiteY69" fmla="*/ 194989 h 1196868"/>
                <a:gd name="connsiteX70" fmla="*/ 111728 w 1113837"/>
                <a:gd name="connsiteY70" fmla="*/ 92719 h 1196868"/>
                <a:gd name="connsiteX71" fmla="*/ 221018 w 1113837"/>
                <a:gd name="connsiteY71" fmla="*/ 69354 h 1196868"/>
                <a:gd name="connsiteX72" fmla="*/ 331208 w 1113837"/>
                <a:gd name="connsiteY72" fmla="*/ 45099 h 1196868"/>
                <a:gd name="connsiteX73" fmla="*/ 374144 w 1113837"/>
                <a:gd name="connsiteY73" fmla="*/ 809 h 1196868"/>
                <a:gd name="connsiteX74" fmla="*/ 427394 w 1113837"/>
                <a:gd name="connsiteY74" fmla="*/ 32067 h 1196868"/>
                <a:gd name="connsiteX75" fmla="*/ 481074 w 1113837"/>
                <a:gd name="connsiteY75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04668 w 1113837"/>
                <a:gd name="connsiteY49" fmla="*/ 932675 h 1196868"/>
                <a:gd name="connsiteX50" fmla="*/ 702764 w 1113837"/>
                <a:gd name="connsiteY50" fmla="*/ 930531 h 1196868"/>
                <a:gd name="connsiteX51" fmla="*/ 684075 w 1113837"/>
                <a:gd name="connsiteY51" fmla="*/ 952432 h 1196868"/>
                <a:gd name="connsiteX52" fmla="*/ 552016 w 1113837"/>
                <a:gd name="connsiteY52" fmla="*/ 961402 h 1196868"/>
                <a:gd name="connsiteX53" fmla="*/ 457644 w 1113837"/>
                <a:gd name="connsiteY53" fmla="*/ 1040437 h 1196868"/>
                <a:gd name="connsiteX54" fmla="*/ 318885 w 1113837"/>
                <a:gd name="connsiteY54" fmla="*/ 992195 h 1196868"/>
                <a:gd name="connsiteX55" fmla="*/ 112764 w 1113837"/>
                <a:gd name="connsiteY55" fmla="*/ 944530 h 1196868"/>
                <a:gd name="connsiteX56" fmla="*/ 22137 w 1113837"/>
                <a:gd name="connsiteY56" fmla="*/ 891488 h 1196868"/>
                <a:gd name="connsiteX57" fmla="*/ 41502 w 1113837"/>
                <a:gd name="connsiteY57" fmla="*/ 819891 h 1196868"/>
                <a:gd name="connsiteX58" fmla="*/ 609 w 1113837"/>
                <a:gd name="connsiteY58" fmla="*/ 746434 h 1196868"/>
                <a:gd name="connsiteX59" fmla="*/ 75289 w 1113837"/>
                <a:gd name="connsiteY59" fmla="*/ 681143 h 1196868"/>
                <a:gd name="connsiteX60" fmla="*/ 76003 w 1113837"/>
                <a:gd name="connsiteY60" fmla="*/ 679422 h 1196868"/>
                <a:gd name="connsiteX61" fmla="*/ 109269 w 1113837"/>
                <a:gd name="connsiteY61" fmla="*/ 585663 h 1196868"/>
                <a:gd name="connsiteX62" fmla="*/ 177056 w 1113837"/>
                <a:gd name="connsiteY62" fmla="*/ 552233 h 1196868"/>
                <a:gd name="connsiteX63" fmla="*/ 114088 w 1113837"/>
                <a:gd name="connsiteY63" fmla="*/ 484163 h 1196868"/>
                <a:gd name="connsiteX64" fmla="*/ 52885 w 1113837"/>
                <a:gd name="connsiteY64" fmla="*/ 426307 h 1196868"/>
                <a:gd name="connsiteX65" fmla="*/ 65963 w 1113837"/>
                <a:gd name="connsiteY65" fmla="*/ 348210 h 1196868"/>
                <a:gd name="connsiteX66" fmla="*/ 38347 w 1113837"/>
                <a:gd name="connsiteY66" fmla="*/ 268085 h 1196868"/>
                <a:gd name="connsiteX67" fmla="*/ 88780 w 1113837"/>
                <a:gd name="connsiteY67" fmla="*/ 196867 h 1196868"/>
                <a:gd name="connsiteX68" fmla="*/ 89263 w 1113837"/>
                <a:gd name="connsiteY68" fmla="*/ 194989 h 1196868"/>
                <a:gd name="connsiteX69" fmla="*/ 111728 w 1113837"/>
                <a:gd name="connsiteY69" fmla="*/ 92719 h 1196868"/>
                <a:gd name="connsiteX70" fmla="*/ 221018 w 1113837"/>
                <a:gd name="connsiteY70" fmla="*/ 69354 h 1196868"/>
                <a:gd name="connsiteX71" fmla="*/ 331208 w 1113837"/>
                <a:gd name="connsiteY71" fmla="*/ 45099 h 1196868"/>
                <a:gd name="connsiteX72" fmla="*/ 374144 w 1113837"/>
                <a:gd name="connsiteY72" fmla="*/ 809 h 1196868"/>
                <a:gd name="connsiteX73" fmla="*/ 427394 w 1113837"/>
                <a:gd name="connsiteY73" fmla="*/ 32067 h 1196868"/>
                <a:gd name="connsiteX74" fmla="*/ 481074 w 1113837"/>
                <a:gd name="connsiteY74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96548 w 1113837"/>
                <a:gd name="connsiteY47" fmla="*/ 945032 h 1196868"/>
                <a:gd name="connsiteX48" fmla="*/ 704668 w 1113837"/>
                <a:gd name="connsiteY48" fmla="*/ 932675 h 1196868"/>
                <a:gd name="connsiteX49" fmla="*/ 702764 w 1113837"/>
                <a:gd name="connsiteY49" fmla="*/ 930531 h 1196868"/>
                <a:gd name="connsiteX50" fmla="*/ 684075 w 1113837"/>
                <a:gd name="connsiteY50" fmla="*/ 952432 h 1196868"/>
                <a:gd name="connsiteX51" fmla="*/ 552016 w 1113837"/>
                <a:gd name="connsiteY51" fmla="*/ 961402 h 1196868"/>
                <a:gd name="connsiteX52" fmla="*/ 457644 w 1113837"/>
                <a:gd name="connsiteY52" fmla="*/ 1040437 h 1196868"/>
                <a:gd name="connsiteX53" fmla="*/ 318885 w 1113837"/>
                <a:gd name="connsiteY53" fmla="*/ 992195 h 1196868"/>
                <a:gd name="connsiteX54" fmla="*/ 112764 w 1113837"/>
                <a:gd name="connsiteY54" fmla="*/ 944530 h 1196868"/>
                <a:gd name="connsiteX55" fmla="*/ 22137 w 1113837"/>
                <a:gd name="connsiteY55" fmla="*/ 891488 h 1196868"/>
                <a:gd name="connsiteX56" fmla="*/ 41502 w 1113837"/>
                <a:gd name="connsiteY56" fmla="*/ 819891 h 1196868"/>
                <a:gd name="connsiteX57" fmla="*/ 609 w 1113837"/>
                <a:gd name="connsiteY57" fmla="*/ 746434 h 1196868"/>
                <a:gd name="connsiteX58" fmla="*/ 75289 w 1113837"/>
                <a:gd name="connsiteY58" fmla="*/ 681143 h 1196868"/>
                <a:gd name="connsiteX59" fmla="*/ 76003 w 1113837"/>
                <a:gd name="connsiteY59" fmla="*/ 679422 h 1196868"/>
                <a:gd name="connsiteX60" fmla="*/ 109269 w 1113837"/>
                <a:gd name="connsiteY60" fmla="*/ 585663 h 1196868"/>
                <a:gd name="connsiteX61" fmla="*/ 177056 w 1113837"/>
                <a:gd name="connsiteY61" fmla="*/ 552233 h 1196868"/>
                <a:gd name="connsiteX62" fmla="*/ 114088 w 1113837"/>
                <a:gd name="connsiteY62" fmla="*/ 484163 h 1196868"/>
                <a:gd name="connsiteX63" fmla="*/ 52885 w 1113837"/>
                <a:gd name="connsiteY63" fmla="*/ 426307 h 1196868"/>
                <a:gd name="connsiteX64" fmla="*/ 65963 w 1113837"/>
                <a:gd name="connsiteY64" fmla="*/ 348210 h 1196868"/>
                <a:gd name="connsiteX65" fmla="*/ 38347 w 1113837"/>
                <a:gd name="connsiteY65" fmla="*/ 268085 h 1196868"/>
                <a:gd name="connsiteX66" fmla="*/ 88780 w 1113837"/>
                <a:gd name="connsiteY66" fmla="*/ 196867 h 1196868"/>
                <a:gd name="connsiteX67" fmla="*/ 89263 w 1113837"/>
                <a:gd name="connsiteY67" fmla="*/ 194989 h 1196868"/>
                <a:gd name="connsiteX68" fmla="*/ 111728 w 1113837"/>
                <a:gd name="connsiteY68" fmla="*/ 92719 h 1196868"/>
                <a:gd name="connsiteX69" fmla="*/ 221018 w 1113837"/>
                <a:gd name="connsiteY69" fmla="*/ 69354 h 1196868"/>
                <a:gd name="connsiteX70" fmla="*/ 331208 w 1113837"/>
                <a:gd name="connsiteY70" fmla="*/ 45099 h 1196868"/>
                <a:gd name="connsiteX71" fmla="*/ 374144 w 1113837"/>
                <a:gd name="connsiteY71" fmla="*/ 809 h 1196868"/>
                <a:gd name="connsiteX72" fmla="*/ 427394 w 1113837"/>
                <a:gd name="connsiteY72" fmla="*/ 32067 h 1196868"/>
                <a:gd name="connsiteX73" fmla="*/ 481074 w 1113837"/>
                <a:gd name="connsiteY73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684075 w 1113837"/>
                <a:gd name="connsiteY49" fmla="*/ 952432 h 1196868"/>
                <a:gd name="connsiteX50" fmla="*/ 552016 w 1113837"/>
                <a:gd name="connsiteY50" fmla="*/ 961402 h 1196868"/>
                <a:gd name="connsiteX51" fmla="*/ 457644 w 1113837"/>
                <a:gd name="connsiteY51" fmla="*/ 1040437 h 1196868"/>
                <a:gd name="connsiteX52" fmla="*/ 318885 w 1113837"/>
                <a:gd name="connsiteY52" fmla="*/ 992195 h 1196868"/>
                <a:gd name="connsiteX53" fmla="*/ 112764 w 1113837"/>
                <a:gd name="connsiteY53" fmla="*/ 944530 h 1196868"/>
                <a:gd name="connsiteX54" fmla="*/ 22137 w 1113837"/>
                <a:gd name="connsiteY54" fmla="*/ 891488 h 1196868"/>
                <a:gd name="connsiteX55" fmla="*/ 41502 w 1113837"/>
                <a:gd name="connsiteY55" fmla="*/ 819891 h 1196868"/>
                <a:gd name="connsiteX56" fmla="*/ 609 w 1113837"/>
                <a:gd name="connsiteY56" fmla="*/ 746434 h 1196868"/>
                <a:gd name="connsiteX57" fmla="*/ 75289 w 1113837"/>
                <a:gd name="connsiteY57" fmla="*/ 681143 h 1196868"/>
                <a:gd name="connsiteX58" fmla="*/ 76003 w 1113837"/>
                <a:gd name="connsiteY58" fmla="*/ 679422 h 1196868"/>
                <a:gd name="connsiteX59" fmla="*/ 109269 w 1113837"/>
                <a:gd name="connsiteY59" fmla="*/ 585663 h 1196868"/>
                <a:gd name="connsiteX60" fmla="*/ 177056 w 1113837"/>
                <a:gd name="connsiteY60" fmla="*/ 552233 h 1196868"/>
                <a:gd name="connsiteX61" fmla="*/ 114088 w 1113837"/>
                <a:gd name="connsiteY61" fmla="*/ 484163 h 1196868"/>
                <a:gd name="connsiteX62" fmla="*/ 52885 w 1113837"/>
                <a:gd name="connsiteY62" fmla="*/ 426307 h 1196868"/>
                <a:gd name="connsiteX63" fmla="*/ 65963 w 1113837"/>
                <a:gd name="connsiteY63" fmla="*/ 348210 h 1196868"/>
                <a:gd name="connsiteX64" fmla="*/ 38347 w 1113837"/>
                <a:gd name="connsiteY64" fmla="*/ 268085 h 1196868"/>
                <a:gd name="connsiteX65" fmla="*/ 88780 w 1113837"/>
                <a:gd name="connsiteY65" fmla="*/ 196867 h 1196868"/>
                <a:gd name="connsiteX66" fmla="*/ 89263 w 1113837"/>
                <a:gd name="connsiteY66" fmla="*/ 194989 h 1196868"/>
                <a:gd name="connsiteX67" fmla="*/ 111728 w 1113837"/>
                <a:gd name="connsiteY67" fmla="*/ 92719 h 1196868"/>
                <a:gd name="connsiteX68" fmla="*/ 221018 w 1113837"/>
                <a:gd name="connsiteY68" fmla="*/ 69354 h 1196868"/>
                <a:gd name="connsiteX69" fmla="*/ 331208 w 1113837"/>
                <a:gd name="connsiteY69" fmla="*/ 45099 h 1196868"/>
                <a:gd name="connsiteX70" fmla="*/ 374144 w 1113837"/>
                <a:gd name="connsiteY70" fmla="*/ 809 h 1196868"/>
                <a:gd name="connsiteX71" fmla="*/ 427394 w 1113837"/>
                <a:gd name="connsiteY71" fmla="*/ 32067 h 1196868"/>
                <a:gd name="connsiteX72" fmla="*/ 481074 w 1113837"/>
                <a:gd name="connsiteY72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644242 w 1113837"/>
                <a:gd name="connsiteY48" fmla="*/ 1076835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644242 w 1113837"/>
                <a:gd name="connsiteY47" fmla="*/ 1076835 h 1196868"/>
                <a:gd name="connsiteX48" fmla="*/ 552016 w 1113837"/>
                <a:gd name="connsiteY48" fmla="*/ 961402 h 1196868"/>
                <a:gd name="connsiteX49" fmla="*/ 457644 w 1113837"/>
                <a:gd name="connsiteY49" fmla="*/ 1040437 h 1196868"/>
                <a:gd name="connsiteX50" fmla="*/ 318885 w 1113837"/>
                <a:gd name="connsiteY50" fmla="*/ 992195 h 1196868"/>
                <a:gd name="connsiteX51" fmla="*/ 112764 w 1113837"/>
                <a:gd name="connsiteY51" fmla="*/ 944530 h 1196868"/>
                <a:gd name="connsiteX52" fmla="*/ 22137 w 1113837"/>
                <a:gd name="connsiteY52" fmla="*/ 891488 h 1196868"/>
                <a:gd name="connsiteX53" fmla="*/ 41502 w 1113837"/>
                <a:gd name="connsiteY53" fmla="*/ 819891 h 1196868"/>
                <a:gd name="connsiteX54" fmla="*/ 609 w 1113837"/>
                <a:gd name="connsiteY54" fmla="*/ 746434 h 1196868"/>
                <a:gd name="connsiteX55" fmla="*/ 75289 w 1113837"/>
                <a:gd name="connsiteY55" fmla="*/ 681143 h 1196868"/>
                <a:gd name="connsiteX56" fmla="*/ 76003 w 1113837"/>
                <a:gd name="connsiteY56" fmla="*/ 679422 h 1196868"/>
                <a:gd name="connsiteX57" fmla="*/ 109269 w 1113837"/>
                <a:gd name="connsiteY57" fmla="*/ 585663 h 1196868"/>
                <a:gd name="connsiteX58" fmla="*/ 177056 w 1113837"/>
                <a:gd name="connsiteY58" fmla="*/ 552233 h 1196868"/>
                <a:gd name="connsiteX59" fmla="*/ 114088 w 1113837"/>
                <a:gd name="connsiteY59" fmla="*/ 484163 h 1196868"/>
                <a:gd name="connsiteX60" fmla="*/ 52885 w 1113837"/>
                <a:gd name="connsiteY60" fmla="*/ 426307 h 1196868"/>
                <a:gd name="connsiteX61" fmla="*/ 65963 w 1113837"/>
                <a:gd name="connsiteY61" fmla="*/ 348210 h 1196868"/>
                <a:gd name="connsiteX62" fmla="*/ 38347 w 1113837"/>
                <a:gd name="connsiteY62" fmla="*/ 268085 h 1196868"/>
                <a:gd name="connsiteX63" fmla="*/ 88780 w 1113837"/>
                <a:gd name="connsiteY63" fmla="*/ 196867 h 1196868"/>
                <a:gd name="connsiteX64" fmla="*/ 89263 w 1113837"/>
                <a:gd name="connsiteY64" fmla="*/ 194989 h 1196868"/>
                <a:gd name="connsiteX65" fmla="*/ 111728 w 1113837"/>
                <a:gd name="connsiteY65" fmla="*/ 92719 h 1196868"/>
                <a:gd name="connsiteX66" fmla="*/ 221018 w 1113837"/>
                <a:gd name="connsiteY66" fmla="*/ 69354 h 1196868"/>
                <a:gd name="connsiteX67" fmla="*/ 331208 w 1113837"/>
                <a:gd name="connsiteY67" fmla="*/ 45099 h 1196868"/>
                <a:gd name="connsiteX68" fmla="*/ 374144 w 1113837"/>
                <a:gd name="connsiteY68" fmla="*/ 809 h 1196868"/>
                <a:gd name="connsiteX69" fmla="*/ 427394 w 1113837"/>
                <a:gd name="connsiteY69" fmla="*/ 32067 h 1196868"/>
                <a:gd name="connsiteX70" fmla="*/ 481074 w 1113837"/>
                <a:gd name="connsiteY70" fmla="*/ 444 h 1196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837" h="1196868">
                  <a:moveTo>
                    <a:pt x="253289" y="536155"/>
                  </a:moveTo>
                  <a:lnTo>
                    <a:pt x="225325" y="550323"/>
                  </a:lnTo>
                  <a:cubicBezTo>
                    <a:pt x="241163" y="551975"/>
                    <a:pt x="256668" y="556757"/>
                    <a:pt x="271100" y="564243"/>
                  </a:cubicBezTo>
                  <a:lnTo>
                    <a:pt x="271205" y="564137"/>
                  </a:lnTo>
                  <a:cubicBezTo>
                    <a:pt x="264353" y="556330"/>
                    <a:pt x="258313" y="546933"/>
                    <a:pt x="253289" y="536155"/>
                  </a:cubicBezTo>
                  <a:close/>
                  <a:moveTo>
                    <a:pt x="481074" y="444"/>
                  </a:moveTo>
                  <a:cubicBezTo>
                    <a:pt x="487747" y="1252"/>
                    <a:pt x="494406" y="3584"/>
                    <a:pt x="500802" y="7524"/>
                  </a:cubicBezTo>
                  <a:cubicBezTo>
                    <a:pt x="520295" y="19528"/>
                    <a:pt x="534272" y="44660"/>
                    <a:pt x="538027" y="74480"/>
                  </a:cubicBezTo>
                  <a:cubicBezTo>
                    <a:pt x="554879" y="81060"/>
                    <a:pt x="569163" y="96364"/>
                    <a:pt x="576265" y="117892"/>
                  </a:cubicBezTo>
                  <a:cubicBezTo>
                    <a:pt x="599726" y="101055"/>
                    <a:pt x="629763" y="150836"/>
                    <a:pt x="650855" y="180574"/>
                  </a:cubicBezTo>
                  <a:cubicBezTo>
                    <a:pt x="659213" y="156606"/>
                    <a:pt x="677760" y="94565"/>
                    <a:pt x="693791" y="92393"/>
                  </a:cubicBezTo>
                  <a:cubicBezTo>
                    <a:pt x="709822" y="90221"/>
                    <a:pt x="734550" y="144095"/>
                    <a:pt x="747041" y="167542"/>
                  </a:cubicBezTo>
                  <a:cubicBezTo>
                    <a:pt x="765061" y="137202"/>
                    <a:pt x="802010" y="99354"/>
                    <a:pt x="820449" y="99108"/>
                  </a:cubicBezTo>
                  <a:cubicBezTo>
                    <a:pt x="838888" y="98862"/>
                    <a:pt x="853919" y="136244"/>
                    <a:pt x="857674" y="166064"/>
                  </a:cubicBezTo>
                  <a:cubicBezTo>
                    <a:pt x="880205" y="174861"/>
                    <a:pt x="898146" y="199254"/>
                    <a:pt x="905448" y="231046"/>
                  </a:cubicBezTo>
                  <a:cubicBezTo>
                    <a:pt x="910755" y="254123"/>
                    <a:pt x="909998" y="279187"/>
                    <a:pt x="903310" y="301510"/>
                  </a:cubicBezTo>
                  <a:cubicBezTo>
                    <a:pt x="919751" y="332124"/>
                    <a:pt x="925501" y="371810"/>
                    <a:pt x="918930" y="409248"/>
                  </a:cubicBezTo>
                  <a:lnTo>
                    <a:pt x="913297" y="428560"/>
                  </a:lnTo>
                  <a:cubicBezTo>
                    <a:pt x="919436" y="429124"/>
                    <a:pt x="924806" y="433144"/>
                    <a:pt x="928577" y="439143"/>
                  </a:cubicBezTo>
                  <a:cubicBezTo>
                    <a:pt x="936660" y="427606"/>
                    <a:pt x="950031" y="423818"/>
                    <a:pt x="961507" y="429811"/>
                  </a:cubicBezTo>
                  <a:cubicBezTo>
                    <a:pt x="970251" y="434375"/>
                    <a:pt x="976521" y="443932"/>
                    <a:pt x="978206" y="455270"/>
                  </a:cubicBezTo>
                  <a:cubicBezTo>
                    <a:pt x="988313" y="458616"/>
                    <a:pt x="996361" y="467891"/>
                    <a:pt x="999637" y="479980"/>
                  </a:cubicBezTo>
                  <a:cubicBezTo>
                    <a:pt x="1002017" y="488755"/>
                    <a:pt x="1001678" y="498285"/>
                    <a:pt x="998678" y="506774"/>
                  </a:cubicBezTo>
                  <a:cubicBezTo>
                    <a:pt x="1006053" y="518414"/>
                    <a:pt x="1008633" y="533505"/>
                    <a:pt x="1005685" y="547741"/>
                  </a:cubicBezTo>
                  <a:cubicBezTo>
                    <a:pt x="1001766" y="566666"/>
                    <a:pt x="988793" y="580839"/>
                    <a:pt x="972860" y="583601"/>
                  </a:cubicBezTo>
                  <a:lnTo>
                    <a:pt x="962204" y="611466"/>
                  </a:lnTo>
                  <a:cubicBezTo>
                    <a:pt x="966851" y="619504"/>
                    <a:pt x="968950" y="628957"/>
                    <a:pt x="968958" y="639105"/>
                  </a:cubicBezTo>
                  <a:cubicBezTo>
                    <a:pt x="987090" y="632485"/>
                    <a:pt x="1006979" y="635082"/>
                    <a:pt x="1022145" y="646068"/>
                  </a:cubicBezTo>
                  <a:cubicBezTo>
                    <a:pt x="1038841" y="658156"/>
                    <a:pt x="1047363" y="678587"/>
                    <a:pt x="1044420" y="699494"/>
                  </a:cubicBezTo>
                  <a:cubicBezTo>
                    <a:pt x="1072698" y="696309"/>
                    <a:pt x="1099086" y="711943"/>
                    <a:pt x="1109410" y="737996"/>
                  </a:cubicBezTo>
                  <a:cubicBezTo>
                    <a:pt x="1117279" y="757845"/>
                    <a:pt x="1114545" y="780666"/>
                    <a:pt x="1102118" y="798785"/>
                  </a:cubicBezTo>
                  <a:cubicBezTo>
                    <a:pt x="1113787" y="819089"/>
                    <a:pt x="1114266" y="844293"/>
                    <a:pt x="1103377" y="865913"/>
                  </a:cubicBezTo>
                  <a:cubicBezTo>
                    <a:pt x="1095478" y="881612"/>
                    <a:pt x="1082231" y="894109"/>
                    <a:pt x="1066127" y="901040"/>
                  </a:cubicBezTo>
                  <a:lnTo>
                    <a:pt x="1052869" y="936555"/>
                  </a:lnTo>
                  <a:cubicBezTo>
                    <a:pt x="1054180" y="938693"/>
                    <a:pt x="1054133" y="940995"/>
                    <a:pt x="1053909" y="943377"/>
                  </a:cubicBezTo>
                  <a:cubicBezTo>
                    <a:pt x="1071899" y="933661"/>
                    <a:pt x="1089077" y="937567"/>
                    <a:pt x="1096218" y="952994"/>
                  </a:cubicBezTo>
                  <a:cubicBezTo>
                    <a:pt x="1101661" y="964746"/>
                    <a:pt x="1100396" y="981381"/>
                    <a:pt x="1092842" y="997308"/>
                  </a:cubicBezTo>
                  <a:cubicBezTo>
                    <a:pt x="1100721" y="1008370"/>
                    <a:pt x="1101557" y="1025815"/>
                    <a:pt x="1095060" y="1043775"/>
                  </a:cubicBezTo>
                  <a:cubicBezTo>
                    <a:pt x="1090347" y="1056813"/>
                    <a:pt x="1082152" y="1069037"/>
                    <a:pt x="1072015" y="1078138"/>
                  </a:cubicBezTo>
                  <a:cubicBezTo>
                    <a:pt x="1070198" y="1098227"/>
                    <a:pt x="1060500" y="1119647"/>
                    <a:pt x="1045692" y="1136289"/>
                  </a:cubicBezTo>
                  <a:cubicBezTo>
                    <a:pt x="1026005" y="1158415"/>
                    <a:pt x="1000704" y="1168337"/>
                    <a:pt x="981676" y="1161394"/>
                  </a:cubicBezTo>
                  <a:cubicBezTo>
                    <a:pt x="971881" y="1176773"/>
                    <a:pt x="958158" y="1188568"/>
                    <a:pt x="944046" y="1193749"/>
                  </a:cubicBezTo>
                  <a:cubicBezTo>
                    <a:pt x="922603" y="1201624"/>
                    <a:pt x="904312" y="1192854"/>
                    <a:pt x="898909" y="1172116"/>
                  </a:cubicBezTo>
                  <a:cubicBezTo>
                    <a:pt x="881207" y="1190748"/>
                    <a:pt x="859495" y="1199841"/>
                    <a:pt x="841880" y="1196002"/>
                  </a:cubicBezTo>
                  <a:cubicBezTo>
                    <a:pt x="821122" y="1191477"/>
                    <a:pt x="810045" y="1169941"/>
                    <a:pt x="814124" y="1142028"/>
                  </a:cubicBezTo>
                  <a:cubicBezTo>
                    <a:pt x="778269" y="1148385"/>
                    <a:pt x="755976" y="1118085"/>
                    <a:pt x="764709" y="1074854"/>
                  </a:cubicBezTo>
                  <a:cubicBezTo>
                    <a:pt x="750260" y="1068960"/>
                    <a:pt x="774005" y="1027607"/>
                    <a:pt x="753927" y="1027937"/>
                  </a:cubicBezTo>
                  <a:cubicBezTo>
                    <a:pt x="733849" y="1028267"/>
                    <a:pt x="677894" y="1087924"/>
                    <a:pt x="644242" y="1076835"/>
                  </a:cubicBezTo>
                  <a:cubicBezTo>
                    <a:pt x="618800" y="1081623"/>
                    <a:pt x="592869" y="943084"/>
                    <a:pt x="552016" y="961402"/>
                  </a:cubicBezTo>
                  <a:cubicBezTo>
                    <a:pt x="538598" y="1000763"/>
                    <a:pt x="502667" y="1030852"/>
                    <a:pt x="457644" y="1040437"/>
                  </a:cubicBezTo>
                  <a:cubicBezTo>
                    <a:pt x="404588" y="1051732"/>
                    <a:pt x="349216" y="1032485"/>
                    <a:pt x="318885" y="992195"/>
                  </a:cubicBezTo>
                  <a:cubicBezTo>
                    <a:pt x="247294" y="1030437"/>
                    <a:pt x="154312" y="1008941"/>
                    <a:pt x="112764" y="944530"/>
                  </a:cubicBezTo>
                  <a:cubicBezTo>
                    <a:pt x="71949" y="948764"/>
                    <a:pt x="33624" y="926339"/>
                    <a:pt x="22137" y="891488"/>
                  </a:cubicBezTo>
                  <a:cubicBezTo>
                    <a:pt x="13815" y="866274"/>
                    <a:pt x="21171" y="839062"/>
                    <a:pt x="41502" y="819891"/>
                  </a:cubicBezTo>
                  <a:cubicBezTo>
                    <a:pt x="12657" y="804853"/>
                    <a:pt x="-3406" y="775995"/>
                    <a:pt x="609" y="746434"/>
                  </a:cubicBezTo>
                  <a:cubicBezTo>
                    <a:pt x="5320" y="711822"/>
                    <a:pt x="36327" y="684711"/>
                    <a:pt x="75289" y="681143"/>
                  </a:cubicBezTo>
                  <a:cubicBezTo>
                    <a:pt x="75520" y="680565"/>
                    <a:pt x="75771" y="680000"/>
                    <a:pt x="76003" y="679422"/>
                  </a:cubicBezTo>
                  <a:cubicBezTo>
                    <a:pt x="70771" y="645338"/>
                    <a:pt x="82973" y="610965"/>
                    <a:pt x="109269" y="585663"/>
                  </a:cubicBezTo>
                  <a:cubicBezTo>
                    <a:pt x="127837" y="567803"/>
                    <a:pt x="151560" y="556146"/>
                    <a:pt x="177056" y="552233"/>
                  </a:cubicBezTo>
                  <a:cubicBezTo>
                    <a:pt x="151365" y="543266"/>
                    <a:pt x="128282" y="519704"/>
                    <a:pt x="114088" y="484163"/>
                  </a:cubicBezTo>
                  <a:cubicBezTo>
                    <a:pt x="86525" y="488782"/>
                    <a:pt x="60643" y="464321"/>
                    <a:pt x="52885" y="426307"/>
                  </a:cubicBezTo>
                  <a:cubicBezTo>
                    <a:pt x="47265" y="398804"/>
                    <a:pt x="52233" y="369121"/>
                    <a:pt x="65963" y="348210"/>
                  </a:cubicBezTo>
                  <a:cubicBezTo>
                    <a:pt x="46483" y="331806"/>
                    <a:pt x="35635" y="300329"/>
                    <a:pt x="38347" y="268085"/>
                  </a:cubicBezTo>
                  <a:cubicBezTo>
                    <a:pt x="41528" y="230331"/>
                    <a:pt x="62468" y="200759"/>
                    <a:pt x="88780" y="196867"/>
                  </a:cubicBezTo>
                  <a:cubicBezTo>
                    <a:pt x="88937" y="196236"/>
                    <a:pt x="89106" y="195620"/>
                    <a:pt x="89263" y="194989"/>
                  </a:cubicBezTo>
                  <a:cubicBezTo>
                    <a:pt x="85729" y="157811"/>
                    <a:pt x="93970" y="120318"/>
                    <a:pt x="111728" y="92719"/>
                  </a:cubicBezTo>
                  <a:cubicBezTo>
                    <a:pt x="139788" y="49128"/>
                    <a:pt x="185280" y="39412"/>
                    <a:pt x="221018" y="69354"/>
                  </a:cubicBezTo>
                  <a:cubicBezTo>
                    <a:pt x="242832" y="10525"/>
                    <a:pt x="298064" y="-1630"/>
                    <a:pt x="331208" y="45099"/>
                  </a:cubicBezTo>
                  <a:cubicBezTo>
                    <a:pt x="339566" y="21131"/>
                    <a:pt x="355617" y="4564"/>
                    <a:pt x="374144" y="809"/>
                  </a:cubicBezTo>
                  <a:cubicBezTo>
                    <a:pt x="394537" y="-3330"/>
                    <a:pt x="414903" y="8620"/>
                    <a:pt x="427394" y="32067"/>
                  </a:cubicBezTo>
                  <a:cubicBezTo>
                    <a:pt x="440909" y="9312"/>
                    <a:pt x="461054" y="-1981"/>
                    <a:pt x="481074" y="444"/>
                  </a:cubicBezTo>
                  <a:close/>
                </a:path>
              </a:pathLst>
            </a:cu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</p:grpSp>
      <p:grpSp>
        <p:nvGrpSpPr>
          <p:cNvPr id="153" name="グループ化 152">
            <a:extLst>
              <a:ext uri="{FF2B5EF4-FFF2-40B4-BE49-F238E27FC236}">
                <a16:creationId xmlns:a16="http://schemas.microsoft.com/office/drawing/2014/main" id="{DAEA94AA-1A98-4895-9240-0C8EE09075A2}"/>
              </a:ext>
            </a:extLst>
          </p:cNvPr>
          <p:cNvGrpSpPr/>
          <p:nvPr/>
        </p:nvGrpSpPr>
        <p:grpSpPr>
          <a:xfrm>
            <a:off x="5924979" y="7735525"/>
            <a:ext cx="1889923" cy="2458303"/>
            <a:chOff x="2083030" y="811893"/>
            <a:chExt cx="1449259" cy="1885113"/>
          </a:xfrm>
        </p:grpSpPr>
        <p:sp>
          <p:nvSpPr>
            <p:cNvPr id="154" name="二等辺三角形 153">
              <a:extLst>
                <a:ext uri="{FF2B5EF4-FFF2-40B4-BE49-F238E27FC236}">
                  <a16:creationId xmlns:a16="http://schemas.microsoft.com/office/drawing/2014/main" id="{E6514AEC-0D61-4F83-931F-37DA5C6DEC7E}"/>
                </a:ext>
              </a:extLst>
            </p:cNvPr>
            <p:cNvSpPr/>
            <p:nvPr/>
          </p:nvSpPr>
          <p:spPr>
            <a:xfrm>
              <a:off x="2788077" y="1301010"/>
              <a:ext cx="98132" cy="1395996"/>
            </a:xfrm>
            <a:prstGeom prst="triangle">
              <a:avLst/>
            </a:prstGeom>
            <a:solidFill>
              <a:srgbClr val="ED7D31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</a:endParaRPr>
            </a:p>
          </p:txBody>
        </p:sp>
        <p:sp>
          <p:nvSpPr>
            <p:cNvPr id="155" name="雲 179">
              <a:extLst>
                <a:ext uri="{FF2B5EF4-FFF2-40B4-BE49-F238E27FC236}">
                  <a16:creationId xmlns:a16="http://schemas.microsoft.com/office/drawing/2014/main" id="{2E19AA62-6313-4CC1-A649-27959273F4F8}"/>
                </a:ext>
              </a:extLst>
            </p:cNvPr>
            <p:cNvSpPr/>
            <p:nvPr/>
          </p:nvSpPr>
          <p:spPr>
            <a:xfrm>
              <a:off x="2083030" y="811893"/>
              <a:ext cx="1449259" cy="1328861"/>
            </a:xfrm>
            <a:custGeom>
              <a:avLst/>
              <a:gdLst/>
              <a:ahLst/>
              <a:cxnLst/>
              <a:rect l="l" t="t" r="r" b="b"/>
              <a:pathLst>
                <a:path w="1449259" h="1328861">
                  <a:moveTo>
                    <a:pt x="1129413" y="932374"/>
                  </a:moveTo>
                  <a:lnTo>
                    <a:pt x="1109465" y="937711"/>
                  </a:lnTo>
                  <a:cubicBezTo>
                    <a:pt x="1109663" y="940816"/>
                    <a:pt x="1108909" y="943693"/>
                    <a:pt x="1108061" y="946525"/>
                  </a:cubicBezTo>
                  <a:lnTo>
                    <a:pt x="1120032" y="983887"/>
                  </a:lnTo>
                  <a:cubicBezTo>
                    <a:pt x="1118091" y="971539"/>
                    <a:pt x="1122930" y="957131"/>
                    <a:pt x="1131970" y="945032"/>
                  </a:cubicBezTo>
                  <a:lnTo>
                    <a:pt x="1133911" y="943415"/>
                  </a:lnTo>
                  <a:cubicBezTo>
                    <a:pt x="1131509" y="940137"/>
                    <a:pt x="1130310" y="936325"/>
                    <a:pt x="1129413" y="932374"/>
                  </a:cubicBezTo>
                  <a:close/>
                  <a:moveTo>
                    <a:pt x="816496" y="443"/>
                  </a:moveTo>
                  <a:cubicBezTo>
                    <a:pt x="823169" y="1252"/>
                    <a:pt x="829828" y="3584"/>
                    <a:pt x="836224" y="7524"/>
                  </a:cubicBezTo>
                  <a:cubicBezTo>
                    <a:pt x="855717" y="19528"/>
                    <a:pt x="869694" y="44660"/>
                    <a:pt x="873449" y="74479"/>
                  </a:cubicBezTo>
                  <a:cubicBezTo>
                    <a:pt x="890301" y="81060"/>
                    <a:pt x="904585" y="96364"/>
                    <a:pt x="911687" y="117892"/>
                  </a:cubicBezTo>
                  <a:cubicBezTo>
                    <a:pt x="935148" y="101055"/>
                    <a:pt x="965185" y="106945"/>
                    <a:pt x="986277" y="136683"/>
                  </a:cubicBezTo>
                  <a:cubicBezTo>
                    <a:pt x="994635" y="112715"/>
                    <a:pt x="1010686" y="96148"/>
                    <a:pt x="1029213" y="92393"/>
                  </a:cubicBezTo>
                  <a:cubicBezTo>
                    <a:pt x="1049606" y="88254"/>
                    <a:pt x="1069972" y="100204"/>
                    <a:pt x="1082463" y="123651"/>
                  </a:cubicBezTo>
                  <a:cubicBezTo>
                    <a:pt x="1100483" y="93311"/>
                    <a:pt x="1130289" y="83348"/>
                    <a:pt x="1155871" y="99108"/>
                  </a:cubicBezTo>
                  <a:cubicBezTo>
                    <a:pt x="1175364" y="111112"/>
                    <a:pt x="1189341" y="136244"/>
                    <a:pt x="1193096" y="166063"/>
                  </a:cubicBezTo>
                  <a:cubicBezTo>
                    <a:pt x="1215627" y="174861"/>
                    <a:pt x="1233568" y="199254"/>
                    <a:pt x="1240870" y="231046"/>
                  </a:cubicBezTo>
                  <a:cubicBezTo>
                    <a:pt x="1246177" y="254123"/>
                    <a:pt x="1245420" y="279187"/>
                    <a:pt x="1238732" y="301510"/>
                  </a:cubicBezTo>
                  <a:cubicBezTo>
                    <a:pt x="1247861" y="318508"/>
                    <a:pt x="1253694" y="338303"/>
                    <a:pt x="1255081" y="359052"/>
                  </a:cubicBezTo>
                  <a:cubicBezTo>
                    <a:pt x="1259023" y="352880"/>
                    <a:pt x="1264773" y="349080"/>
                    <a:pt x="1271049" y="347868"/>
                  </a:cubicBezTo>
                  <a:cubicBezTo>
                    <a:pt x="1282076" y="345737"/>
                    <a:pt x="1293089" y="351891"/>
                    <a:pt x="1299843" y="363965"/>
                  </a:cubicBezTo>
                  <a:cubicBezTo>
                    <a:pt x="1309587" y="348341"/>
                    <a:pt x="1325705" y="343211"/>
                    <a:pt x="1339538" y="351326"/>
                  </a:cubicBezTo>
                  <a:cubicBezTo>
                    <a:pt x="1350079" y="357508"/>
                    <a:pt x="1357637" y="370451"/>
                    <a:pt x="1359667" y="385807"/>
                  </a:cubicBezTo>
                  <a:cubicBezTo>
                    <a:pt x="1371851" y="390338"/>
                    <a:pt x="1381552" y="402899"/>
                    <a:pt x="1385501" y="419271"/>
                  </a:cubicBezTo>
                  <a:cubicBezTo>
                    <a:pt x="1388370" y="431155"/>
                    <a:pt x="1387961" y="444063"/>
                    <a:pt x="1384344" y="455558"/>
                  </a:cubicBezTo>
                  <a:cubicBezTo>
                    <a:pt x="1393235" y="471324"/>
                    <a:pt x="1396344" y="491761"/>
                    <a:pt x="1392791" y="511041"/>
                  </a:cubicBezTo>
                  <a:cubicBezTo>
                    <a:pt x="1388067" y="536672"/>
                    <a:pt x="1372429" y="555867"/>
                    <a:pt x="1353223" y="559607"/>
                  </a:cubicBezTo>
                  <a:cubicBezTo>
                    <a:pt x="1353131" y="575605"/>
                    <a:pt x="1347963" y="590778"/>
                    <a:pt x="1339058" y="601222"/>
                  </a:cubicBezTo>
                  <a:cubicBezTo>
                    <a:pt x="1326983" y="615387"/>
                    <a:pt x="1310117" y="618535"/>
                    <a:pt x="1296845" y="608270"/>
                  </a:cubicBezTo>
                  <a:cubicBezTo>
                    <a:pt x="1301749" y="617284"/>
                    <a:pt x="1304371" y="627760"/>
                    <a:pt x="1304380" y="639105"/>
                  </a:cubicBezTo>
                  <a:cubicBezTo>
                    <a:pt x="1322512" y="632485"/>
                    <a:pt x="1342401" y="635082"/>
                    <a:pt x="1357567" y="646068"/>
                  </a:cubicBezTo>
                  <a:cubicBezTo>
                    <a:pt x="1374263" y="658156"/>
                    <a:pt x="1382785" y="678587"/>
                    <a:pt x="1379842" y="699494"/>
                  </a:cubicBezTo>
                  <a:cubicBezTo>
                    <a:pt x="1408120" y="696309"/>
                    <a:pt x="1434508" y="711943"/>
                    <a:pt x="1444832" y="737996"/>
                  </a:cubicBezTo>
                  <a:cubicBezTo>
                    <a:pt x="1452701" y="757845"/>
                    <a:pt x="1449967" y="780666"/>
                    <a:pt x="1437540" y="798785"/>
                  </a:cubicBezTo>
                  <a:cubicBezTo>
                    <a:pt x="1449209" y="819089"/>
                    <a:pt x="1449688" y="844293"/>
                    <a:pt x="1438799" y="865913"/>
                  </a:cubicBezTo>
                  <a:cubicBezTo>
                    <a:pt x="1430900" y="881612"/>
                    <a:pt x="1417653" y="894109"/>
                    <a:pt x="1401549" y="901040"/>
                  </a:cubicBezTo>
                  <a:lnTo>
                    <a:pt x="1388291" y="936555"/>
                  </a:lnTo>
                  <a:cubicBezTo>
                    <a:pt x="1389602" y="938693"/>
                    <a:pt x="1389555" y="940994"/>
                    <a:pt x="1389331" y="943377"/>
                  </a:cubicBezTo>
                  <a:cubicBezTo>
                    <a:pt x="1407321" y="933660"/>
                    <a:pt x="1424499" y="937567"/>
                    <a:pt x="1431640" y="952993"/>
                  </a:cubicBezTo>
                  <a:cubicBezTo>
                    <a:pt x="1437083" y="964746"/>
                    <a:pt x="1435818" y="981381"/>
                    <a:pt x="1428264" y="997307"/>
                  </a:cubicBezTo>
                  <a:cubicBezTo>
                    <a:pt x="1436143" y="1008370"/>
                    <a:pt x="1436979" y="1025815"/>
                    <a:pt x="1430482" y="1043775"/>
                  </a:cubicBezTo>
                  <a:cubicBezTo>
                    <a:pt x="1425769" y="1056813"/>
                    <a:pt x="1417574" y="1069037"/>
                    <a:pt x="1407437" y="1078137"/>
                  </a:cubicBezTo>
                  <a:cubicBezTo>
                    <a:pt x="1405620" y="1098227"/>
                    <a:pt x="1395922" y="1119646"/>
                    <a:pt x="1381114" y="1136289"/>
                  </a:cubicBezTo>
                  <a:cubicBezTo>
                    <a:pt x="1361427" y="1158415"/>
                    <a:pt x="1336126" y="1168337"/>
                    <a:pt x="1317098" y="1161393"/>
                  </a:cubicBezTo>
                  <a:cubicBezTo>
                    <a:pt x="1307303" y="1176773"/>
                    <a:pt x="1293580" y="1188568"/>
                    <a:pt x="1279468" y="1193749"/>
                  </a:cubicBezTo>
                  <a:cubicBezTo>
                    <a:pt x="1258025" y="1201624"/>
                    <a:pt x="1239734" y="1192854"/>
                    <a:pt x="1234331" y="1172116"/>
                  </a:cubicBezTo>
                  <a:lnTo>
                    <a:pt x="1230584" y="1174789"/>
                  </a:lnTo>
                  <a:cubicBezTo>
                    <a:pt x="1231122" y="1175552"/>
                    <a:pt x="1231030" y="1176257"/>
                    <a:pt x="1230906" y="1176956"/>
                  </a:cubicBezTo>
                  <a:cubicBezTo>
                    <a:pt x="1244613" y="1186654"/>
                    <a:pt x="1252949" y="1200040"/>
                    <a:pt x="1253100" y="1212610"/>
                  </a:cubicBezTo>
                  <a:cubicBezTo>
                    <a:pt x="1253214" y="1221737"/>
                    <a:pt x="1248994" y="1229672"/>
                    <a:pt x="1241228" y="1234916"/>
                  </a:cubicBezTo>
                  <a:cubicBezTo>
                    <a:pt x="1247644" y="1249874"/>
                    <a:pt x="1245591" y="1264546"/>
                    <a:pt x="1235662" y="1274749"/>
                  </a:cubicBezTo>
                  <a:cubicBezTo>
                    <a:pt x="1222463" y="1288313"/>
                    <a:pt x="1197669" y="1291687"/>
                    <a:pt x="1172930" y="1283283"/>
                  </a:cubicBezTo>
                  <a:cubicBezTo>
                    <a:pt x="1168211" y="1293352"/>
                    <a:pt x="1157475" y="1300052"/>
                    <a:pt x="1143497" y="1301665"/>
                  </a:cubicBezTo>
                  <a:cubicBezTo>
                    <a:pt x="1122258" y="1304118"/>
                    <a:pt x="1097591" y="1294449"/>
                    <a:pt x="1082629" y="1277810"/>
                  </a:cubicBezTo>
                  <a:cubicBezTo>
                    <a:pt x="1070227" y="1289048"/>
                    <a:pt x="1049195" y="1292382"/>
                    <a:pt x="1027387" y="1286569"/>
                  </a:cubicBezTo>
                  <a:cubicBezTo>
                    <a:pt x="1008178" y="1281447"/>
                    <a:pt x="991146" y="1269997"/>
                    <a:pt x="982659" y="1254590"/>
                  </a:cubicBezTo>
                  <a:cubicBezTo>
                    <a:pt x="966459" y="1257330"/>
                    <a:pt x="949696" y="1252161"/>
                    <a:pt x="935129" y="1239166"/>
                  </a:cubicBezTo>
                  <a:cubicBezTo>
                    <a:pt x="926067" y="1282100"/>
                    <a:pt x="901802" y="1314920"/>
                    <a:pt x="871396" y="1325376"/>
                  </a:cubicBezTo>
                  <a:cubicBezTo>
                    <a:pt x="835566" y="1337696"/>
                    <a:pt x="798171" y="1316702"/>
                    <a:pt x="777687" y="1272754"/>
                  </a:cubicBezTo>
                  <a:cubicBezTo>
                    <a:pt x="729340" y="1314468"/>
                    <a:pt x="666546" y="1291021"/>
                    <a:pt x="638486" y="1220762"/>
                  </a:cubicBezTo>
                  <a:cubicBezTo>
                    <a:pt x="610923" y="1225381"/>
                    <a:pt x="585041" y="1200920"/>
                    <a:pt x="577283" y="1162906"/>
                  </a:cubicBezTo>
                  <a:lnTo>
                    <a:pt x="576942" y="1143155"/>
                  </a:lnTo>
                  <a:cubicBezTo>
                    <a:pt x="575287" y="1146763"/>
                    <a:pt x="572369" y="1148932"/>
                    <a:pt x="569302" y="1150979"/>
                  </a:cubicBezTo>
                  <a:cubicBezTo>
                    <a:pt x="539740" y="1170697"/>
                    <a:pt x="501959" y="1175279"/>
                    <a:pt x="474622" y="1162456"/>
                  </a:cubicBezTo>
                  <a:cubicBezTo>
                    <a:pt x="439869" y="1200919"/>
                    <a:pt x="378843" y="1214193"/>
                    <a:pt x="339337" y="1191875"/>
                  </a:cubicBezTo>
                  <a:cubicBezTo>
                    <a:pt x="315602" y="1204748"/>
                    <a:pt x="287420" y="1203226"/>
                    <a:pt x="272693" y="1188272"/>
                  </a:cubicBezTo>
                  <a:cubicBezTo>
                    <a:pt x="262031" y="1177455"/>
                    <a:pt x="260404" y="1161502"/>
                    <a:pt x="268418" y="1146295"/>
                  </a:cubicBezTo>
                  <a:cubicBezTo>
                    <a:pt x="247618" y="1146099"/>
                    <a:pt x="231461" y="1135431"/>
                    <a:pt x="227290" y="1119142"/>
                  </a:cubicBezTo>
                  <a:cubicBezTo>
                    <a:pt x="222411" y="1100068"/>
                    <a:pt x="235109" y="1077972"/>
                    <a:pt x="257872" y="1065928"/>
                  </a:cubicBezTo>
                  <a:cubicBezTo>
                    <a:pt x="257883" y="1065570"/>
                    <a:pt x="257909" y="1065212"/>
                    <a:pt x="257920" y="1064854"/>
                  </a:cubicBezTo>
                  <a:cubicBezTo>
                    <a:pt x="247147" y="1048656"/>
                    <a:pt x="246851" y="1027742"/>
                    <a:pt x="257104" y="1007813"/>
                  </a:cubicBezTo>
                  <a:cubicBezTo>
                    <a:pt x="263532" y="995322"/>
                    <a:pt x="273510" y="984286"/>
                    <a:pt x="286116" y="976261"/>
                  </a:cubicBezTo>
                  <a:cubicBezTo>
                    <a:pt x="258022" y="978546"/>
                    <a:pt x="231460" y="968364"/>
                    <a:pt x="215353" y="951086"/>
                  </a:cubicBezTo>
                  <a:cubicBezTo>
                    <a:pt x="167006" y="971943"/>
                    <a:pt x="104212" y="960219"/>
                    <a:pt x="76152" y="925090"/>
                  </a:cubicBezTo>
                  <a:cubicBezTo>
                    <a:pt x="48589" y="927399"/>
                    <a:pt x="22707" y="915169"/>
                    <a:pt x="14949" y="896162"/>
                  </a:cubicBezTo>
                  <a:cubicBezTo>
                    <a:pt x="9329" y="882410"/>
                    <a:pt x="14297" y="867569"/>
                    <a:pt x="28027" y="857113"/>
                  </a:cubicBezTo>
                  <a:cubicBezTo>
                    <a:pt x="8547" y="848912"/>
                    <a:pt x="-2301" y="833173"/>
                    <a:pt x="411" y="817051"/>
                  </a:cubicBezTo>
                  <a:cubicBezTo>
                    <a:pt x="3592" y="798174"/>
                    <a:pt x="24532" y="783387"/>
                    <a:pt x="50844" y="781442"/>
                  </a:cubicBezTo>
                  <a:cubicBezTo>
                    <a:pt x="51001" y="781126"/>
                    <a:pt x="51170" y="780818"/>
                    <a:pt x="51327" y="780503"/>
                  </a:cubicBezTo>
                  <a:cubicBezTo>
                    <a:pt x="47793" y="761914"/>
                    <a:pt x="56034" y="743167"/>
                    <a:pt x="73792" y="729368"/>
                  </a:cubicBezTo>
                  <a:cubicBezTo>
                    <a:pt x="96373" y="711828"/>
                    <a:pt x="130243" y="705257"/>
                    <a:pt x="160584" y="714577"/>
                  </a:cubicBezTo>
                  <a:cubicBezTo>
                    <a:pt x="156381" y="690058"/>
                    <a:pt x="161667" y="664654"/>
                    <a:pt x="173829" y="646131"/>
                  </a:cubicBezTo>
                  <a:cubicBezTo>
                    <a:pt x="154349" y="629727"/>
                    <a:pt x="143501" y="598250"/>
                    <a:pt x="146213" y="566005"/>
                  </a:cubicBezTo>
                  <a:cubicBezTo>
                    <a:pt x="149394" y="528252"/>
                    <a:pt x="170334" y="498679"/>
                    <a:pt x="196646" y="494788"/>
                  </a:cubicBezTo>
                  <a:cubicBezTo>
                    <a:pt x="196803" y="494157"/>
                    <a:pt x="196972" y="493541"/>
                    <a:pt x="197129" y="492910"/>
                  </a:cubicBezTo>
                  <a:cubicBezTo>
                    <a:pt x="193595" y="455732"/>
                    <a:pt x="201836" y="418239"/>
                    <a:pt x="219594" y="390640"/>
                  </a:cubicBezTo>
                  <a:cubicBezTo>
                    <a:pt x="247654" y="347049"/>
                    <a:pt x="293145" y="337333"/>
                    <a:pt x="328884" y="367275"/>
                  </a:cubicBezTo>
                  <a:cubicBezTo>
                    <a:pt x="339876" y="337631"/>
                    <a:pt x="359353" y="319839"/>
                    <a:pt x="380247" y="315617"/>
                  </a:cubicBezTo>
                  <a:cubicBezTo>
                    <a:pt x="374616" y="301419"/>
                    <a:pt x="372358" y="284856"/>
                    <a:pt x="373769" y="268084"/>
                  </a:cubicBezTo>
                  <a:cubicBezTo>
                    <a:pt x="376950" y="230331"/>
                    <a:pt x="397890" y="200758"/>
                    <a:pt x="424202" y="196867"/>
                  </a:cubicBezTo>
                  <a:cubicBezTo>
                    <a:pt x="424359" y="196236"/>
                    <a:pt x="424528" y="195620"/>
                    <a:pt x="424685" y="194989"/>
                  </a:cubicBezTo>
                  <a:cubicBezTo>
                    <a:pt x="421151" y="157811"/>
                    <a:pt x="429392" y="120318"/>
                    <a:pt x="447150" y="92719"/>
                  </a:cubicBezTo>
                  <a:cubicBezTo>
                    <a:pt x="475210" y="49128"/>
                    <a:pt x="520702" y="39412"/>
                    <a:pt x="556440" y="69354"/>
                  </a:cubicBezTo>
                  <a:cubicBezTo>
                    <a:pt x="578254" y="10525"/>
                    <a:pt x="633486" y="-1631"/>
                    <a:pt x="666630" y="45099"/>
                  </a:cubicBezTo>
                  <a:cubicBezTo>
                    <a:pt x="674988" y="21131"/>
                    <a:pt x="691039" y="4564"/>
                    <a:pt x="709566" y="809"/>
                  </a:cubicBezTo>
                  <a:cubicBezTo>
                    <a:pt x="729959" y="-3330"/>
                    <a:pt x="750325" y="8620"/>
                    <a:pt x="762816" y="32067"/>
                  </a:cubicBezTo>
                  <a:cubicBezTo>
                    <a:pt x="776331" y="9312"/>
                    <a:pt x="796476" y="-1981"/>
                    <a:pt x="816496" y="443"/>
                  </a:cubicBezTo>
                  <a:close/>
                </a:path>
              </a:pathLst>
            </a:custGeom>
            <a:solidFill>
              <a:srgbClr val="CCFF99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156" name="雲 214">
              <a:extLst>
                <a:ext uri="{FF2B5EF4-FFF2-40B4-BE49-F238E27FC236}">
                  <a16:creationId xmlns:a16="http://schemas.microsoft.com/office/drawing/2014/main" id="{FEDA32D8-8ACE-486F-B095-B89927E422C9}"/>
                </a:ext>
              </a:extLst>
            </p:cNvPr>
            <p:cNvSpPr/>
            <p:nvPr/>
          </p:nvSpPr>
          <p:spPr>
            <a:xfrm>
              <a:off x="2083030" y="1358171"/>
              <a:ext cx="1428777" cy="791432"/>
            </a:xfrm>
            <a:custGeom>
              <a:avLst/>
              <a:gdLst/>
              <a:ahLst/>
              <a:cxnLst/>
              <a:rect l="l" t="t" r="r" b="b"/>
              <a:pathLst>
                <a:path w="1428777" h="791432">
                  <a:moveTo>
                    <a:pt x="482010" y="481"/>
                  </a:moveTo>
                  <a:cubicBezTo>
                    <a:pt x="502403" y="-1980"/>
                    <a:pt x="522769" y="5126"/>
                    <a:pt x="535260" y="19070"/>
                  </a:cubicBezTo>
                  <a:cubicBezTo>
                    <a:pt x="553280" y="1027"/>
                    <a:pt x="583086" y="-4898"/>
                    <a:pt x="608668" y="4474"/>
                  </a:cubicBezTo>
                  <a:cubicBezTo>
                    <a:pt x="628161" y="11613"/>
                    <a:pt x="642138" y="26560"/>
                    <a:pt x="645893" y="44293"/>
                  </a:cubicBezTo>
                  <a:cubicBezTo>
                    <a:pt x="668424" y="49525"/>
                    <a:pt x="686365" y="64031"/>
                    <a:pt x="693667" y="82938"/>
                  </a:cubicBezTo>
                  <a:lnTo>
                    <a:pt x="697087" y="104005"/>
                  </a:lnTo>
                  <a:cubicBezTo>
                    <a:pt x="699709" y="104427"/>
                    <a:pt x="701482" y="105980"/>
                    <a:pt x="703190" y="107654"/>
                  </a:cubicBezTo>
                  <a:cubicBezTo>
                    <a:pt x="710712" y="92657"/>
                    <a:pt x="725157" y="82290"/>
                    <a:pt x="741833" y="79941"/>
                  </a:cubicBezTo>
                  <a:cubicBezTo>
                    <a:pt x="760186" y="77352"/>
                    <a:pt x="778516" y="84829"/>
                    <a:pt x="789758" y="99500"/>
                  </a:cubicBezTo>
                  <a:cubicBezTo>
                    <a:pt x="805976" y="80516"/>
                    <a:pt x="832802" y="74282"/>
                    <a:pt x="855826" y="84143"/>
                  </a:cubicBezTo>
                  <a:cubicBezTo>
                    <a:pt x="873370" y="91654"/>
                    <a:pt x="885949" y="107380"/>
                    <a:pt x="889329" y="126038"/>
                  </a:cubicBezTo>
                  <a:cubicBezTo>
                    <a:pt x="909607" y="131543"/>
                    <a:pt x="925754" y="146805"/>
                    <a:pt x="932326" y="166698"/>
                  </a:cubicBezTo>
                  <a:cubicBezTo>
                    <a:pt x="937102" y="181138"/>
                    <a:pt x="936421" y="196821"/>
                    <a:pt x="930401" y="210789"/>
                  </a:cubicBezTo>
                  <a:cubicBezTo>
                    <a:pt x="945199" y="229944"/>
                    <a:pt x="950374" y="254776"/>
                    <a:pt x="944460" y="278202"/>
                  </a:cubicBezTo>
                  <a:lnTo>
                    <a:pt x="933426" y="296437"/>
                  </a:lnTo>
                  <a:cubicBezTo>
                    <a:pt x="943840" y="293274"/>
                    <a:pt x="954972" y="294760"/>
                    <a:pt x="965311" y="300898"/>
                  </a:cubicBezTo>
                  <a:cubicBezTo>
                    <a:pt x="981054" y="310242"/>
                    <a:pt x="992665" y="329066"/>
                    <a:pt x="996010" y="351875"/>
                  </a:cubicBezTo>
                  <a:cubicBezTo>
                    <a:pt x="996769" y="343452"/>
                    <a:pt x="1000240" y="335383"/>
                    <a:pt x="1005790" y="328508"/>
                  </a:cubicBezTo>
                  <a:cubicBezTo>
                    <a:pt x="1019810" y="311150"/>
                    <a:pt x="1043628" y="305636"/>
                    <a:pt x="1063153" y="315230"/>
                  </a:cubicBezTo>
                  <a:cubicBezTo>
                    <a:pt x="1063459" y="314985"/>
                    <a:pt x="1063770" y="314753"/>
                    <a:pt x="1064076" y="314509"/>
                  </a:cubicBezTo>
                  <a:cubicBezTo>
                    <a:pt x="1073244" y="294495"/>
                    <a:pt x="1090702" y="279483"/>
                    <a:pt x="1111690" y="273555"/>
                  </a:cubicBezTo>
                  <a:cubicBezTo>
                    <a:pt x="1144845" y="264197"/>
                    <a:pt x="1179536" y="279301"/>
                    <a:pt x="1195039" y="309830"/>
                  </a:cubicBezTo>
                  <a:cubicBezTo>
                    <a:pt x="1228615" y="290167"/>
                    <a:pt x="1270845" y="308326"/>
                    <a:pt x="1279293" y="346056"/>
                  </a:cubicBezTo>
                  <a:cubicBezTo>
                    <a:pt x="1292604" y="337813"/>
                    <a:pt x="1308953" y="336616"/>
                    <a:pt x="1323018" y="342868"/>
                  </a:cubicBezTo>
                  <a:cubicBezTo>
                    <a:pt x="1338501" y="349746"/>
                    <a:pt x="1348935" y="364604"/>
                    <a:pt x="1350294" y="381722"/>
                  </a:cubicBezTo>
                  <a:cubicBezTo>
                    <a:pt x="1372320" y="374546"/>
                    <a:pt x="1396174" y="382656"/>
                    <a:pt x="1409045" y="401691"/>
                  </a:cubicBezTo>
                  <a:cubicBezTo>
                    <a:pt x="1418854" y="416193"/>
                    <a:pt x="1420720" y="434799"/>
                    <a:pt x="1414007" y="451255"/>
                  </a:cubicBezTo>
                  <a:cubicBezTo>
                    <a:pt x="1426933" y="465495"/>
                    <a:pt x="1431788" y="485470"/>
                    <a:pt x="1426926" y="504460"/>
                  </a:cubicBezTo>
                  <a:cubicBezTo>
                    <a:pt x="1423401" y="518246"/>
                    <a:pt x="1415037" y="530364"/>
                    <a:pt x="1403402" y="538521"/>
                  </a:cubicBezTo>
                  <a:cubicBezTo>
                    <a:pt x="1405268" y="560929"/>
                    <a:pt x="1396858" y="583160"/>
                    <a:pt x="1380577" y="598876"/>
                  </a:cubicBezTo>
                  <a:cubicBezTo>
                    <a:pt x="1358934" y="619769"/>
                    <a:pt x="1327155" y="625613"/>
                    <a:pt x="1300172" y="613660"/>
                  </a:cubicBezTo>
                  <a:cubicBezTo>
                    <a:pt x="1290338" y="629016"/>
                    <a:pt x="1274475" y="639463"/>
                    <a:pt x="1256674" y="642322"/>
                  </a:cubicBezTo>
                  <a:lnTo>
                    <a:pt x="1230641" y="638098"/>
                  </a:lnTo>
                  <a:cubicBezTo>
                    <a:pt x="1231088" y="638731"/>
                    <a:pt x="1231007" y="639308"/>
                    <a:pt x="1230906" y="639881"/>
                  </a:cubicBezTo>
                  <a:cubicBezTo>
                    <a:pt x="1244613" y="649579"/>
                    <a:pt x="1252949" y="662965"/>
                    <a:pt x="1253100" y="675535"/>
                  </a:cubicBezTo>
                  <a:cubicBezTo>
                    <a:pt x="1253214" y="684662"/>
                    <a:pt x="1248994" y="692597"/>
                    <a:pt x="1241229" y="697841"/>
                  </a:cubicBezTo>
                  <a:cubicBezTo>
                    <a:pt x="1247644" y="712799"/>
                    <a:pt x="1245591" y="727471"/>
                    <a:pt x="1235662" y="737674"/>
                  </a:cubicBezTo>
                  <a:cubicBezTo>
                    <a:pt x="1222463" y="751238"/>
                    <a:pt x="1197669" y="754612"/>
                    <a:pt x="1172930" y="746208"/>
                  </a:cubicBezTo>
                  <a:cubicBezTo>
                    <a:pt x="1168211" y="756277"/>
                    <a:pt x="1157475" y="762977"/>
                    <a:pt x="1143497" y="764590"/>
                  </a:cubicBezTo>
                  <a:cubicBezTo>
                    <a:pt x="1122258" y="767043"/>
                    <a:pt x="1097591" y="757374"/>
                    <a:pt x="1082629" y="740735"/>
                  </a:cubicBezTo>
                  <a:cubicBezTo>
                    <a:pt x="1070227" y="751973"/>
                    <a:pt x="1049195" y="755307"/>
                    <a:pt x="1027387" y="749494"/>
                  </a:cubicBezTo>
                  <a:cubicBezTo>
                    <a:pt x="1001689" y="742642"/>
                    <a:pt x="979888" y="724465"/>
                    <a:pt x="972757" y="703937"/>
                  </a:cubicBezTo>
                  <a:lnTo>
                    <a:pt x="967312" y="702922"/>
                  </a:lnTo>
                  <a:cubicBezTo>
                    <a:pt x="966936" y="705028"/>
                    <a:pt x="965759" y="706532"/>
                    <a:pt x="964539" y="707980"/>
                  </a:cubicBezTo>
                  <a:cubicBezTo>
                    <a:pt x="942759" y="733834"/>
                    <a:pt x="911297" y="737156"/>
                    <a:pt x="886906" y="716188"/>
                  </a:cubicBezTo>
                  <a:cubicBezTo>
                    <a:pt x="879018" y="752205"/>
                    <a:pt x="857896" y="779737"/>
                    <a:pt x="831428" y="788509"/>
                  </a:cubicBezTo>
                  <a:cubicBezTo>
                    <a:pt x="800238" y="798843"/>
                    <a:pt x="767687" y="781232"/>
                    <a:pt x="749856" y="744364"/>
                  </a:cubicBezTo>
                  <a:cubicBezTo>
                    <a:pt x="707771" y="779358"/>
                    <a:pt x="653110" y="759688"/>
                    <a:pt x="628685" y="700749"/>
                  </a:cubicBezTo>
                  <a:cubicBezTo>
                    <a:pt x="604691" y="704623"/>
                    <a:pt x="582162" y="684103"/>
                    <a:pt x="575408" y="652213"/>
                  </a:cubicBezTo>
                  <a:cubicBezTo>
                    <a:pt x="570517" y="629141"/>
                    <a:pt x="574841" y="604241"/>
                    <a:pt x="586792" y="586698"/>
                  </a:cubicBezTo>
                  <a:cubicBezTo>
                    <a:pt x="573417" y="575844"/>
                    <a:pt x="564717" y="557122"/>
                    <a:pt x="564826" y="536235"/>
                  </a:cubicBezTo>
                  <a:cubicBezTo>
                    <a:pt x="545689" y="546006"/>
                    <a:pt x="524158" y="546706"/>
                    <a:pt x="507644" y="539555"/>
                  </a:cubicBezTo>
                  <a:cubicBezTo>
                    <a:pt x="479071" y="569797"/>
                    <a:pt x="429835" y="581081"/>
                    <a:pt x="398496" y="564564"/>
                  </a:cubicBezTo>
                  <a:cubicBezTo>
                    <a:pt x="379213" y="574894"/>
                    <a:pt x="356608" y="574209"/>
                    <a:pt x="345040" y="562939"/>
                  </a:cubicBezTo>
                  <a:cubicBezTo>
                    <a:pt x="336665" y="554787"/>
                    <a:pt x="335634" y="542521"/>
                    <a:pt x="342332" y="530664"/>
                  </a:cubicBezTo>
                  <a:cubicBezTo>
                    <a:pt x="325632" y="530872"/>
                    <a:pt x="312842" y="522931"/>
                    <a:pt x="309774" y="510450"/>
                  </a:cubicBezTo>
                  <a:cubicBezTo>
                    <a:pt x="306186" y="495835"/>
                    <a:pt x="316764" y="478588"/>
                    <a:pt x="335253" y="468913"/>
                  </a:cubicBezTo>
                  <a:cubicBezTo>
                    <a:pt x="335268" y="468636"/>
                    <a:pt x="335294" y="468361"/>
                    <a:pt x="335309" y="468084"/>
                  </a:cubicBezTo>
                  <a:cubicBezTo>
                    <a:pt x="328039" y="457405"/>
                    <a:pt x="327176" y="443848"/>
                    <a:pt x="333785" y="430734"/>
                  </a:cubicBezTo>
                  <a:cubicBezTo>
                    <a:pt x="326849" y="436150"/>
                    <a:pt x="318235" y="438745"/>
                    <a:pt x="309062" y="440322"/>
                  </a:cubicBezTo>
                  <a:cubicBezTo>
                    <a:pt x="273232" y="446482"/>
                    <a:pt x="235837" y="435985"/>
                    <a:pt x="215353" y="414011"/>
                  </a:cubicBezTo>
                  <a:cubicBezTo>
                    <a:pt x="167006" y="434868"/>
                    <a:pt x="104212" y="423145"/>
                    <a:pt x="76152" y="388015"/>
                  </a:cubicBezTo>
                  <a:cubicBezTo>
                    <a:pt x="48589" y="390324"/>
                    <a:pt x="22707" y="378094"/>
                    <a:pt x="14949" y="359087"/>
                  </a:cubicBezTo>
                  <a:cubicBezTo>
                    <a:pt x="9329" y="345335"/>
                    <a:pt x="14297" y="330494"/>
                    <a:pt x="28027" y="320038"/>
                  </a:cubicBezTo>
                  <a:cubicBezTo>
                    <a:pt x="8547" y="311837"/>
                    <a:pt x="-2301" y="296098"/>
                    <a:pt x="411" y="279976"/>
                  </a:cubicBezTo>
                  <a:cubicBezTo>
                    <a:pt x="3592" y="261099"/>
                    <a:pt x="24532" y="246313"/>
                    <a:pt x="50844" y="244367"/>
                  </a:cubicBezTo>
                  <a:cubicBezTo>
                    <a:pt x="51001" y="244052"/>
                    <a:pt x="51170" y="243743"/>
                    <a:pt x="51327" y="243428"/>
                  </a:cubicBezTo>
                  <a:cubicBezTo>
                    <a:pt x="47793" y="224839"/>
                    <a:pt x="56034" y="206092"/>
                    <a:pt x="73792" y="192293"/>
                  </a:cubicBezTo>
                  <a:cubicBezTo>
                    <a:pt x="93633" y="176881"/>
                    <a:pt x="122190" y="169938"/>
                    <a:pt x="149531" y="175976"/>
                  </a:cubicBezTo>
                  <a:cubicBezTo>
                    <a:pt x="145819" y="171068"/>
                    <a:pt x="145387" y="165270"/>
                    <a:pt x="146213" y="159430"/>
                  </a:cubicBezTo>
                  <a:cubicBezTo>
                    <a:pt x="149394" y="136978"/>
                    <a:pt x="170334" y="119391"/>
                    <a:pt x="196646" y="117076"/>
                  </a:cubicBezTo>
                  <a:cubicBezTo>
                    <a:pt x="196803" y="116702"/>
                    <a:pt x="196972" y="116335"/>
                    <a:pt x="197129" y="115960"/>
                  </a:cubicBezTo>
                  <a:cubicBezTo>
                    <a:pt x="193595" y="93850"/>
                    <a:pt x="201836" y="71553"/>
                    <a:pt x="219594" y="55140"/>
                  </a:cubicBezTo>
                  <a:cubicBezTo>
                    <a:pt x="247654" y="29216"/>
                    <a:pt x="293145" y="23438"/>
                    <a:pt x="328884" y="41245"/>
                  </a:cubicBezTo>
                  <a:cubicBezTo>
                    <a:pt x="350698" y="6259"/>
                    <a:pt x="405930" y="-970"/>
                    <a:pt x="439074" y="26820"/>
                  </a:cubicBezTo>
                  <a:cubicBezTo>
                    <a:pt x="447432" y="12567"/>
                    <a:pt x="463482" y="2714"/>
                    <a:pt x="482010" y="481"/>
                  </a:cubicBezTo>
                  <a:close/>
                </a:path>
              </a:pathLst>
            </a:cu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  <p:sp>
          <p:nvSpPr>
            <p:cNvPr id="157" name="雲 201">
              <a:extLst>
                <a:ext uri="{FF2B5EF4-FFF2-40B4-BE49-F238E27FC236}">
                  <a16:creationId xmlns:a16="http://schemas.microsoft.com/office/drawing/2014/main" id="{8FFA9169-30A9-4BD2-8436-D7F25B071BFE}"/>
                </a:ext>
              </a:extLst>
            </p:cNvPr>
            <p:cNvSpPr/>
            <p:nvPr/>
          </p:nvSpPr>
          <p:spPr>
            <a:xfrm>
              <a:off x="2418452" y="816236"/>
              <a:ext cx="1113837" cy="1196868"/>
            </a:xfrm>
            <a:custGeom>
              <a:avLst/>
              <a:gdLst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23651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93991 w 1113837"/>
                <a:gd name="connsiteY50" fmla="*/ 932374 h 1196868"/>
                <a:gd name="connsiteX51" fmla="*/ 704668 w 1113837"/>
                <a:gd name="connsiteY51" fmla="*/ 932675 h 1196868"/>
                <a:gd name="connsiteX52" fmla="*/ 702764 w 1113837"/>
                <a:gd name="connsiteY52" fmla="*/ 930531 h 1196868"/>
                <a:gd name="connsiteX53" fmla="*/ 684075 w 1113837"/>
                <a:gd name="connsiteY53" fmla="*/ 952432 h 1196868"/>
                <a:gd name="connsiteX54" fmla="*/ 552016 w 1113837"/>
                <a:gd name="connsiteY54" fmla="*/ 961402 h 1196868"/>
                <a:gd name="connsiteX55" fmla="*/ 457644 w 1113837"/>
                <a:gd name="connsiteY55" fmla="*/ 1040437 h 1196868"/>
                <a:gd name="connsiteX56" fmla="*/ 318885 w 1113837"/>
                <a:gd name="connsiteY56" fmla="*/ 992195 h 1196868"/>
                <a:gd name="connsiteX57" fmla="*/ 112764 w 1113837"/>
                <a:gd name="connsiteY57" fmla="*/ 944530 h 1196868"/>
                <a:gd name="connsiteX58" fmla="*/ 22137 w 1113837"/>
                <a:gd name="connsiteY58" fmla="*/ 891488 h 1196868"/>
                <a:gd name="connsiteX59" fmla="*/ 41502 w 1113837"/>
                <a:gd name="connsiteY59" fmla="*/ 819891 h 1196868"/>
                <a:gd name="connsiteX60" fmla="*/ 609 w 1113837"/>
                <a:gd name="connsiteY60" fmla="*/ 746434 h 1196868"/>
                <a:gd name="connsiteX61" fmla="*/ 75289 w 1113837"/>
                <a:gd name="connsiteY61" fmla="*/ 681143 h 1196868"/>
                <a:gd name="connsiteX62" fmla="*/ 76003 w 1113837"/>
                <a:gd name="connsiteY62" fmla="*/ 679422 h 1196868"/>
                <a:gd name="connsiteX63" fmla="*/ 109269 w 1113837"/>
                <a:gd name="connsiteY63" fmla="*/ 585663 h 1196868"/>
                <a:gd name="connsiteX64" fmla="*/ 177056 w 1113837"/>
                <a:gd name="connsiteY64" fmla="*/ 552233 h 1196868"/>
                <a:gd name="connsiteX65" fmla="*/ 114088 w 1113837"/>
                <a:gd name="connsiteY65" fmla="*/ 484163 h 1196868"/>
                <a:gd name="connsiteX66" fmla="*/ 52885 w 1113837"/>
                <a:gd name="connsiteY66" fmla="*/ 426307 h 1196868"/>
                <a:gd name="connsiteX67" fmla="*/ 65963 w 1113837"/>
                <a:gd name="connsiteY67" fmla="*/ 348210 h 1196868"/>
                <a:gd name="connsiteX68" fmla="*/ 38347 w 1113837"/>
                <a:gd name="connsiteY68" fmla="*/ 268085 h 1196868"/>
                <a:gd name="connsiteX69" fmla="*/ 88780 w 1113837"/>
                <a:gd name="connsiteY69" fmla="*/ 196867 h 1196868"/>
                <a:gd name="connsiteX70" fmla="*/ 89263 w 1113837"/>
                <a:gd name="connsiteY70" fmla="*/ 194989 h 1196868"/>
                <a:gd name="connsiteX71" fmla="*/ 111728 w 1113837"/>
                <a:gd name="connsiteY71" fmla="*/ 92719 h 1196868"/>
                <a:gd name="connsiteX72" fmla="*/ 221018 w 1113837"/>
                <a:gd name="connsiteY72" fmla="*/ 69354 h 1196868"/>
                <a:gd name="connsiteX73" fmla="*/ 331208 w 1113837"/>
                <a:gd name="connsiteY73" fmla="*/ 45099 h 1196868"/>
                <a:gd name="connsiteX74" fmla="*/ 374144 w 1113837"/>
                <a:gd name="connsiteY74" fmla="*/ 809 h 1196868"/>
                <a:gd name="connsiteX75" fmla="*/ 427394 w 1113837"/>
                <a:gd name="connsiteY75" fmla="*/ 32067 h 1196868"/>
                <a:gd name="connsiteX76" fmla="*/ 481074 w 1113837"/>
                <a:gd name="connsiteY76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98489 w 1113837"/>
                <a:gd name="connsiteY49" fmla="*/ 943415 h 1196868"/>
                <a:gd name="connsiteX50" fmla="*/ 704668 w 1113837"/>
                <a:gd name="connsiteY50" fmla="*/ 932675 h 1196868"/>
                <a:gd name="connsiteX51" fmla="*/ 702764 w 1113837"/>
                <a:gd name="connsiteY51" fmla="*/ 930531 h 1196868"/>
                <a:gd name="connsiteX52" fmla="*/ 684075 w 1113837"/>
                <a:gd name="connsiteY52" fmla="*/ 952432 h 1196868"/>
                <a:gd name="connsiteX53" fmla="*/ 552016 w 1113837"/>
                <a:gd name="connsiteY53" fmla="*/ 961402 h 1196868"/>
                <a:gd name="connsiteX54" fmla="*/ 457644 w 1113837"/>
                <a:gd name="connsiteY54" fmla="*/ 1040437 h 1196868"/>
                <a:gd name="connsiteX55" fmla="*/ 318885 w 1113837"/>
                <a:gd name="connsiteY55" fmla="*/ 992195 h 1196868"/>
                <a:gd name="connsiteX56" fmla="*/ 112764 w 1113837"/>
                <a:gd name="connsiteY56" fmla="*/ 944530 h 1196868"/>
                <a:gd name="connsiteX57" fmla="*/ 22137 w 1113837"/>
                <a:gd name="connsiteY57" fmla="*/ 891488 h 1196868"/>
                <a:gd name="connsiteX58" fmla="*/ 41502 w 1113837"/>
                <a:gd name="connsiteY58" fmla="*/ 819891 h 1196868"/>
                <a:gd name="connsiteX59" fmla="*/ 609 w 1113837"/>
                <a:gd name="connsiteY59" fmla="*/ 746434 h 1196868"/>
                <a:gd name="connsiteX60" fmla="*/ 75289 w 1113837"/>
                <a:gd name="connsiteY60" fmla="*/ 681143 h 1196868"/>
                <a:gd name="connsiteX61" fmla="*/ 76003 w 1113837"/>
                <a:gd name="connsiteY61" fmla="*/ 679422 h 1196868"/>
                <a:gd name="connsiteX62" fmla="*/ 109269 w 1113837"/>
                <a:gd name="connsiteY62" fmla="*/ 585663 h 1196868"/>
                <a:gd name="connsiteX63" fmla="*/ 177056 w 1113837"/>
                <a:gd name="connsiteY63" fmla="*/ 552233 h 1196868"/>
                <a:gd name="connsiteX64" fmla="*/ 114088 w 1113837"/>
                <a:gd name="connsiteY64" fmla="*/ 484163 h 1196868"/>
                <a:gd name="connsiteX65" fmla="*/ 52885 w 1113837"/>
                <a:gd name="connsiteY65" fmla="*/ 426307 h 1196868"/>
                <a:gd name="connsiteX66" fmla="*/ 65963 w 1113837"/>
                <a:gd name="connsiteY66" fmla="*/ 348210 h 1196868"/>
                <a:gd name="connsiteX67" fmla="*/ 38347 w 1113837"/>
                <a:gd name="connsiteY67" fmla="*/ 268085 h 1196868"/>
                <a:gd name="connsiteX68" fmla="*/ 88780 w 1113837"/>
                <a:gd name="connsiteY68" fmla="*/ 196867 h 1196868"/>
                <a:gd name="connsiteX69" fmla="*/ 89263 w 1113837"/>
                <a:gd name="connsiteY69" fmla="*/ 194989 h 1196868"/>
                <a:gd name="connsiteX70" fmla="*/ 111728 w 1113837"/>
                <a:gd name="connsiteY70" fmla="*/ 92719 h 1196868"/>
                <a:gd name="connsiteX71" fmla="*/ 221018 w 1113837"/>
                <a:gd name="connsiteY71" fmla="*/ 69354 h 1196868"/>
                <a:gd name="connsiteX72" fmla="*/ 331208 w 1113837"/>
                <a:gd name="connsiteY72" fmla="*/ 45099 h 1196868"/>
                <a:gd name="connsiteX73" fmla="*/ 374144 w 1113837"/>
                <a:gd name="connsiteY73" fmla="*/ 809 h 1196868"/>
                <a:gd name="connsiteX74" fmla="*/ 427394 w 1113837"/>
                <a:gd name="connsiteY74" fmla="*/ 32067 h 1196868"/>
                <a:gd name="connsiteX75" fmla="*/ 481074 w 1113837"/>
                <a:gd name="connsiteY75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84520 w 1113837"/>
                <a:gd name="connsiteY47" fmla="*/ 993032 h 1196868"/>
                <a:gd name="connsiteX48" fmla="*/ 796548 w 1113837"/>
                <a:gd name="connsiteY48" fmla="*/ 945032 h 1196868"/>
                <a:gd name="connsiteX49" fmla="*/ 704668 w 1113837"/>
                <a:gd name="connsiteY49" fmla="*/ 932675 h 1196868"/>
                <a:gd name="connsiteX50" fmla="*/ 702764 w 1113837"/>
                <a:gd name="connsiteY50" fmla="*/ 930531 h 1196868"/>
                <a:gd name="connsiteX51" fmla="*/ 684075 w 1113837"/>
                <a:gd name="connsiteY51" fmla="*/ 952432 h 1196868"/>
                <a:gd name="connsiteX52" fmla="*/ 552016 w 1113837"/>
                <a:gd name="connsiteY52" fmla="*/ 961402 h 1196868"/>
                <a:gd name="connsiteX53" fmla="*/ 457644 w 1113837"/>
                <a:gd name="connsiteY53" fmla="*/ 1040437 h 1196868"/>
                <a:gd name="connsiteX54" fmla="*/ 318885 w 1113837"/>
                <a:gd name="connsiteY54" fmla="*/ 992195 h 1196868"/>
                <a:gd name="connsiteX55" fmla="*/ 112764 w 1113837"/>
                <a:gd name="connsiteY55" fmla="*/ 944530 h 1196868"/>
                <a:gd name="connsiteX56" fmla="*/ 22137 w 1113837"/>
                <a:gd name="connsiteY56" fmla="*/ 891488 h 1196868"/>
                <a:gd name="connsiteX57" fmla="*/ 41502 w 1113837"/>
                <a:gd name="connsiteY57" fmla="*/ 819891 h 1196868"/>
                <a:gd name="connsiteX58" fmla="*/ 609 w 1113837"/>
                <a:gd name="connsiteY58" fmla="*/ 746434 h 1196868"/>
                <a:gd name="connsiteX59" fmla="*/ 75289 w 1113837"/>
                <a:gd name="connsiteY59" fmla="*/ 681143 h 1196868"/>
                <a:gd name="connsiteX60" fmla="*/ 76003 w 1113837"/>
                <a:gd name="connsiteY60" fmla="*/ 679422 h 1196868"/>
                <a:gd name="connsiteX61" fmla="*/ 109269 w 1113837"/>
                <a:gd name="connsiteY61" fmla="*/ 585663 h 1196868"/>
                <a:gd name="connsiteX62" fmla="*/ 177056 w 1113837"/>
                <a:gd name="connsiteY62" fmla="*/ 552233 h 1196868"/>
                <a:gd name="connsiteX63" fmla="*/ 114088 w 1113837"/>
                <a:gd name="connsiteY63" fmla="*/ 484163 h 1196868"/>
                <a:gd name="connsiteX64" fmla="*/ 52885 w 1113837"/>
                <a:gd name="connsiteY64" fmla="*/ 426307 h 1196868"/>
                <a:gd name="connsiteX65" fmla="*/ 65963 w 1113837"/>
                <a:gd name="connsiteY65" fmla="*/ 348210 h 1196868"/>
                <a:gd name="connsiteX66" fmla="*/ 38347 w 1113837"/>
                <a:gd name="connsiteY66" fmla="*/ 268085 h 1196868"/>
                <a:gd name="connsiteX67" fmla="*/ 88780 w 1113837"/>
                <a:gd name="connsiteY67" fmla="*/ 196867 h 1196868"/>
                <a:gd name="connsiteX68" fmla="*/ 89263 w 1113837"/>
                <a:gd name="connsiteY68" fmla="*/ 194989 h 1196868"/>
                <a:gd name="connsiteX69" fmla="*/ 111728 w 1113837"/>
                <a:gd name="connsiteY69" fmla="*/ 92719 h 1196868"/>
                <a:gd name="connsiteX70" fmla="*/ 221018 w 1113837"/>
                <a:gd name="connsiteY70" fmla="*/ 69354 h 1196868"/>
                <a:gd name="connsiteX71" fmla="*/ 331208 w 1113837"/>
                <a:gd name="connsiteY71" fmla="*/ 45099 h 1196868"/>
                <a:gd name="connsiteX72" fmla="*/ 374144 w 1113837"/>
                <a:gd name="connsiteY72" fmla="*/ 809 h 1196868"/>
                <a:gd name="connsiteX73" fmla="*/ 427394 w 1113837"/>
                <a:gd name="connsiteY73" fmla="*/ 32067 h 1196868"/>
                <a:gd name="connsiteX74" fmla="*/ 481074 w 1113837"/>
                <a:gd name="connsiteY74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96548 w 1113837"/>
                <a:gd name="connsiteY47" fmla="*/ 945032 h 1196868"/>
                <a:gd name="connsiteX48" fmla="*/ 704668 w 1113837"/>
                <a:gd name="connsiteY48" fmla="*/ 932675 h 1196868"/>
                <a:gd name="connsiteX49" fmla="*/ 702764 w 1113837"/>
                <a:gd name="connsiteY49" fmla="*/ 930531 h 1196868"/>
                <a:gd name="connsiteX50" fmla="*/ 684075 w 1113837"/>
                <a:gd name="connsiteY50" fmla="*/ 952432 h 1196868"/>
                <a:gd name="connsiteX51" fmla="*/ 552016 w 1113837"/>
                <a:gd name="connsiteY51" fmla="*/ 961402 h 1196868"/>
                <a:gd name="connsiteX52" fmla="*/ 457644 w 1113837"/>
                <a:gd name="connsiteY52" fmla="*/ 1040437 h 1196868"/>
                <a:gd name="connsiteX53" fmla="*/ 318885 w 1113837"/>
                <a:gd name="connsiteY53" fmla="*/ 992195 h 1196868"/>
                <a:gd name="connsiteX54" fmla="*/ 112764 w 1113837"/>
                <a:gd name="connsiteY54" fmla="*/ 944530 h 1196868"/>
                <a:gd name="connsiteX55" fmla="*/ 22137 w 1113837"/>
                <a:gd name="connsiteY55" fmla="*/ 891488 h 1196868"/>
                <a:gd name="connsiteX56" fmla="*/ 41502 w 1113837"/>
                <a:gd name="connsiteY56" fmla="*/ 819891 h 1196868"/>
                <a:gd name="connsiteX57" fmla="*/ 609 w 1113837"/>
                <a:gd name="connsiteY57" fmla="*/ 746434 h 1196868"/>
                <a:gd name="connsiteX58" fmla="*/ 75289 w 1113837"/>
                <a:gd name="connsiteY58" fmla="*/ 681143 h 1196868"/>
                <a:gd name="connsiteX59" fmla="*/ 76003 w 1113837"/>
                <a:gd name="connsiteY59" fmla="*/ 679422 h 1196868"/>
                <a:gd name="connsiteX60" fmla="*/ 109269 w 1113837"/>
                <a:gd name="connsiteY60" fmla="*/ 585663 h 1196868"/>
                <a:gd name="connsiteX61" fmla="*/ 177056 w 1113837"/>
                <a:gd name="connsiteY61" fmla="*/ 552233 h 1196868"/>
                <a:gd name="connsiteX62" fmla="*/ 114088 w 1113837"/>
                <a:gd name="connsiteY62" fmla="*/ 484163 h 1196868"/>
                <a:gd name="connsiteX63" fmla="*/ 52885 w 1113837"/>
                <a:gd name="connsiteY63" fmla="*/ 426307 h 1196868"/>
                <a:gd name="connsiteX64" fmla="*/ 65963 w 1113837"/>
                <a:gd name="connsiteY64" fmla="*/ 348210 h 1196868"/>
                <a:gd name="connsiteX65" fmla="*/ 38347 w 1113837"/>
                <a:gd name="connsiteY65" fmla="*/ 268085 h 1196868"/>
                <a:gd name="connsiteX66" fmla="*/ 88780 w 1113837"/>
                <a:gd name="connsiteY66" fmla="*/ 196867 h 1196868"/>
                <a:gd name="connsiteX67" fmla="*/ 89263 w 1113837"/>
                <a:gd name="connsiteY67" fmla="*/ 194989 h 1196868"/>
                <a:gd name="connsiteX68" fmla="*/ 111728 w 1113837"/>
                <a:gd name="connsiteY68" fmla="*/ 92719 h 1196868"/>
                <a:gd name="connsiteX69" fmla="*/ 221018 w 1113837"/>
                <a:gd name="connsiteY69" fmla="*/ 69354 h 1196868"/>
                <a:gd name="connsiteX70" fmla="*/ 331208 w 1113837"/>
                <a:gd name="connsiteY70" fmla="*/ 45099 h 1196868"/>
                <a:gd name="connsiteX71" fmla="*/ 374144 w 1113837"/>
                <a:gd name="connsiteY71" fmla="*/ 809 h 1196868"/>
                <a:gd name="connsiteX72" fmla="*/ 427394 w 1113837"/>
                <a:gd name="connsiteY72" fmla="*/ 32067 h 1196868"/>
                <a:gd name="connsiteX73" fmla="*/ 481074 w 1113837"/>
                <a:gd name="connsiteY73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684075 w 1113837"/>
                <a:gd name="connsiteY49" fmla="*/ 952432 h 1196868"/>
                <a:gd name="connsiteX50" fmla="*/ 552016 w 1113837"/>
                <a:gd name="connsiteY50" fmla="*/ 961402 h 1196868"/>
                <a:gd name="connsiteX51" fmla="*/ 457644 w 1113837"/>
                <a:gd name="connsiteY51" fmla="*/ 1040437 h 1196868"/>
                <a:gd name="connsiteX52" fmla="*/ 318885 w 1113837"/>
                <a:gd name="connsiteY52" fmla="*/ 992195 h 1196868"/>
                <a:gd name="connsiteX53" fmla="*/ 112764 w 1113837"/>
                <a:gd name="connsiteY53" fmla="*/ 944530 h 1196868"/>
                <a:gd name="connsiteX54" fmla="*/ 22137 w 1113837"/>
                <a:gd name="connsiteY54" fmla="*/ 891488 h 1196868"/>
                <a:gd name="connsiteX55" fmla="*/ 41502 w 1113837"/>
                <a:gd name="connsiteY55" fmla="*/ 819891 h 1196868"/>
                <a:gd name="connsiteX56" fmla="*/ 609 w 1113837"/>
                <a:gd name="connsiteY56" fmla="*/ 746434 h 1196868"/>
                <a:gd name="connsiteX57" fmla="*/ 75289 w 1113837"/>
                <a:gd name="connsiteY57" fmla="*/ 681143 h 1196868"/>
                <a:gd name="connsiteX58" fmla="*/ 76003 w 1113837"/>
                <a:gd name="connsiteY58" fmla="*/ 679422 h 1196868"/>
                <a:gd name="connsiteX59" fmla="*/ 109269 w 1113837"/>
                <a:gd name="connsiteY59" fmla="*/ 585663 h 1196868"/>
                <a:gd name="connsiteX60" fmla="*/ 177056 w 1113837"/>
                <a:gd name="connsiteY60" fmla="*/ 552233 h 1196868"/>
                <a:gd name="connsiteX61" fmla="*/ 114088 w 1113837"/>
                <a:gd name="connsiteY61" fmla="*/ 484163 h 1196868"/>
                <a:gd name="connsiteX62" fmla="*/ 52885 w 1113837"/>
                <a:gd name="connsiteY62" fmla="*/ 426307 h 1196868"/>
                <a:gd name="connsiteX63" fmla="*/ 65963 w 1113837"/>
                <a:gd name="connsiteY63" fmla="*/ 348210 h 1196868"/>
                <a:gd name="connsiteX64" fmla="*/ 38347 w 1113837"/>
                <a:gd name="connsiteY64" fmla="*/ 268085 h 1196868"/>
                <a:gd name="connsiteX65" fmla="*/ 88780 w 1113837"/>
                <a:gd name="connsiteY65" fmla="*/ 196867 h 1196868"/>
                <a:gd name="connsiteX66" fmla="*/ 89263 w 1113837"/>
                <a:gd name="connsiteY66" fmla="*/ 194989 h 1196868"/>
                <a:gd name="connsiteX67" fmla="*/ 111728 w 1113837"/>
                <a:gd name="connsiteY67" fmla="*/ 92719 h 1196868"/>
                <a:gd name="connsiteX68" fmla="*/ 221018 w 1113837"/>
                <a:gd name="connsiteY68" fmla="*/ 69354 h 1196868"/>
                <a:gd name="connsiteX69" fmla="*/ 331208 w 1113837"/>
                <a:gd name="connsiteY69" fmla="*/ 45099 h 1196868"/>
                <a:gd name="connsiteX70" fmla="*/ 374144 w 1113837"/>
                <a:gd name="connsiteY70" fmla="*/ 809 h 1196868"/>
                <a:gd name="connsiteX71" fmla="*/ 427394 w 1113837"/>
                <a:gd name="connsiteY71" fmla="*/ 32067 h 1196868"/>
                <a:gd name="connsiteX72" fmla="*/ 481074 w 1113837"/>
                <a:gd name="connsiteY72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702764 w 1113837"/>
                <a:gd name="connsiteY48" fmla="*/ 930531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704668 w 1113837"/>
                <a:gd name="connsiteY47" fmla="*/ 932675 h 1196868"/>
                <a:gd name="connsiteX48" fmla="*/ 644242 w 1113837"/>
                <a:gd name="connsiteY48" fmla="*/ 1076835 h 1196868"/>
                <a:gd name="connsiteX49" fmla="*/ 552016 w 1113837"/>
                <a:gd name="connsiteY49" fmla="*/ 961402 h 1196868"/>
                <a:gd name="connsiteX50" fmla="*/ 457644 w 1113837"/>
                <a:gd name="connsiteY50" fmla="*/ 1040437 h 1196868"/>
                <a:gd name="connsiteX51" fmla="*/ 318885 w 1113837"/>
                <a:gd name="connsiteY51" fmla="*/ 992195 h 1196868"/>
                <a:gd name="connsiteX52" fmla="*/ 112764 w 1113837"/>
                <a:gd name="connsiteY52" fmla="*/ 944530 h 1196868"/>
                <a:gd name="connsiteX53" fmla="*/ 22137 w 1113837"/>
                <a:gd name="connsiteY53" fmla="*/ 891488 h 1196868"/>
                <a:gd name="connsiteX54" fmla="*/ 41502 w 1113837"/>
                <a:gd name="connsiteY54" fmla="*/ 819891 h 1196868"/>
                <a:gd name="connsiteX55" fmla="*/ 609 w 1113837"/>
                <a:gd name="connsiteY55" fmla="*/ 746434 h 1196868"/>
                <a:gd name="connsiteX56" fmla="*/ 75289 w 1113837"/>
                <a:gd name="connsiteY56" fmla="*/ 681143 h 1196868"/>
                <a:gd name="connsiteX57" fmla="*/ 76003 w 1113837"/>
                <a:gd name="connsiteY57" fmla="*/ 679422 h 1196868"/>
                <a:gd name="connsiteX58" fmla="*/ 109269 w 1113837"/>
                <a:gd name="connsiteY58" fmla="*/ 585663 h 1196868"/>
                <a:gd name="connsiteX59" fmla="*/ 177056 w 1113837"/>
                <a:gd name="connsiteY59" fmla="*/ 552233 h 1196868"/>
                <a:gd name="connsiteX60" fmla="*/ 114088 w 1113837"/>
                <a:gd name="connsiteY60" fmla="*/ 484163 h 1196868"/>
                <a:gd name="connsiteX61" fmla="*/ 52885 w 1113837"/>
                <a:gd name="connsiteY61" fmla="*/ 426307 h 1196868"/>
                <a:gd name="connsiteX62" fmla="*/ 65963 w 1113837"/>
                <a:gd name="connsiteY62" fmla="*/ 348210 h 1196868"/>
                <a:gd name="connsiteX63" fmla="*/ 38347 w 1113837"/>
                <a:gd name="connsiteY63" fmla="*/ 268085 h 1196868"/>
                <a:gd name="connsiteX64" fmla="*/ 88780 w 1113837"/>
                <a:gd name="connsiteY64" fmla="*/ 196867 h 1196868"/>
                <a:gd name="connsiteX65" fmla="*/ 89263 w 1113837"/>
                <a:gd name="connsiteY65" fmla="*/ 194989 h 1196868"/>
                <a:gd name="connsiteX66" fmla="*/ 111728 w 1113837"/>
                <a:gd name="connsiteY66" fmla="*/ 92719 h 1196868"/>
                <a:gd name="connsiteX67" fmla="*/ 221018 w 1113837"/>
                <a:gd name="connsiteY67" fmla="*/ 69354 h 1196868"/>
                <a:gd name="connsiteX68" fmla="*/ 331208 w 1113837"/>
                <a:gd name="connsiteY68" fmla="*/ 45099 h 1196868"/>
                <a:gd name="connsiteX69" fmla="*/ 374144 w 1113837"/>
                <a:gd name="connsiteY69" fmla="*/ 809 h 1196868"/>
                <a:gd name="connsiteX70" fmla="*/ 427394 w 1113837"/>
                <a:gd name="connsiteY70" fmla="*/ 32067 h 1196868"/>
                <a:gd name="connsiteX71" fmla="*/ 481074 w 1113837"/>
                <a:gd name="connsiteY71" fmla="*/ 444 h 1196868"/>
                <a:gd name="connsiteX0" fmla="*/ 253289 w 1113837"/>
                <a:gd name="connsiteY0" fmla="*/ 536155 h 1196868"/>
                <a:gd name="connsiteX1" fmla="*/ 225325 w 1113837"/>
                <a:gd name="connsiteY1" fmla="*/ 550323 h 1196868"/>
                <a:gd name="connsiteX2" fmla="*/ 271100 w 1113837"/>
                <a:gd name="connsiteY2" fmla="*/ 564243 h 1196868"/>
                <a:gd name="connsiteX3" fmla="*/ 271205 w 1113837"/>
                <a:gd name="connsiteY3" fmla="*/ 564137 h 1196868"/>
                <a:gd name="connsiteX4" fmla="*/ 253289 w 1113837"/>
                <a:gd name="connsiteY4" fmla="*/ 536155 h 1196868"/>
                <a:gd name="connsiteX5" fmla="*/ 481074 w 1113837"/>
                <a:gd name="connsiteY5" fmla="*/ 444 h 1196868"/>
                <a:gd name="connsiteX6" fmla="*/ 500802 w 1113837"/>
                <a:gd name="connsiteY6" fmla="*/ 7524 h 1196868"/>
                <a:gd name="connsiteX7" fmla="*/ 538027 w 1113837"/>
                <a:gd name="connsiteY7" fmla="*/ 74480 h 1196868"/>
                <a:gd name="connsiteX8" fmla="*/ 576265 w 1113837"/>
                <a:gd name="connsiteY8" fmla="*/ 117892 h 1196868"/>
                <a:gd name="connsiteX9" fmla="*/ 650855 w 1113837"/>
                <a:gd name="connsiteY9" fmla="*/ 180574 h 1196868"/>
                <a:gd name="connsiteX10" fmla="*/ 693791 w 1113837"/>
                <a:gd name="connsiteY10" fmla="*/ 92393 h 1196868"/>
                <a:gd name="connsiteX11" fmla="*/ 747041 w 1113837"/>
                <a:gd name="connsiteY11" fmla="*/ 167542 h 1196868"/>
                <a:gd name="connsiteX12" fmla="*/ 820449 w 1113837"/>
                <a:gd name="connsiteY12" fmla="*/ 99108 h 1196868"/>
                <a:gd name="connsiteX13" fmla="*/ 857674 w 1113837"/>
                <a:gd name="connsiteY13" fmla="*/ 166064 h 1196868"/>
                <a:gd name="connsiteX14" fmla="*/ 905448 w 1113837"/>
                <a:gd name="connsiteY14" fmla="*/ 231046 h 1196868"/>
                <a:gd name="connsiteX15" fmla="*/ 903310 w 1113837"/>
                <a:gd name="connsiteY15" fmla="*/ 301510 h 1196868"/>
                <a:gd name="connsiteX16" fmla="*/ 918930 w 1113837"/>
                <a:gd name="connsiteY16" fmla="*/ 409248 h 1196868"/>
                <a:gd name="connsiteX17" fmla="*/ 913297 w 1113837"/>
                <a:gd name="connsiteY17" fmla="*/ 428560 h 1196868"/>
                <a:gd name="connsiteX18" fmla="*/ 928577 w 1113837"/>
                <a:gd name="connsiteY18" fmla="*/ 439143 h 1196868"/>
                <a:gd name="connsiteX19" fmla="*/ 961507 w 1113837"/>
                <a:gd name="connsiteY19" fmla="*/ 429811 h 1196868"/>
                <a:gd name="connsiteX20" fmla="*/ 978206 w 1113837"/>
                <a:gd name="connsiteY20" fmla="*/ 455270 h 1196868"/>
                <a:gd name="connsiteX21" fmla="*/ 999637 w 1113837"/>
                <a:gd name="connsiteY21" fmla="*/ 479980 h 1196868"/>
                <a:gd name="connsiteX22" fmla="*/ 998678 w 1113837"/>
                <a:gd name="connsiteY22" fmla="*/ 506774 h 1196868"/>
                <a:gd name="connsiteX23" fmla="*/ 1005685 w 1113837"/>
                <a:gd name="connsiteY23" fmla="*/ 547741 h 1196868"/>
                <a:gd name="connsiteX24" fmla="*/ 972860 w 1113837"/>
                <a:gd name="connsiteY24" fmla="*/ 583601 h 1196868"/>
                <a:gd name="connsiteX25" fmla="*/ 962204 w 1113837"/>
                <a:gd name="connsiteY25" fmla="*/ 611466 h 1196868"/>
                <a:gd name="connsiteX26" fmla="*/ 968958 w 1113837"/>
                <a:gd name="connsiteY26" fmla="*/ 639105 h 1196868"/>
                <a:gd name="connsiteX27" fmla="*/ 1022145 w 1113837"/>
                <a:gd name="connsiteY27" fmla="*/ 646068 h 1196868"/>
                <a:gd name="connsiteX28" fmla="*/ 1044420 w 1113837"/>
                <a:gd name="connsiteY28" fmla="*/ 699494 h 1196868"/>
                <a:gd name="connsiteX29" fmla="*/ 1109410 w 1113837"/>
                <a:gd name="connsiteY29" fmla="*/ 737996 h 1196868"/>
                <a:gd name="connsiteX30" fmla="*/ 1102118 w 1113837"/>
                <a:gd name="connsiteY30" fmla="*/ 798785 h 1196868"/>
                <a:gd name="connsiteX31" fmla="*/ 1103377 w 1113837"/>
                <a:gd name="connsiteY31" fmla="*/ 865913 h 1196868"/>
                <a:gd name="connsiteX32" fmla="*/ 1066127 w 1113837"/>
                <a:gd name="connsiteY32" fmla="*/ 901040 h 1196868"/>
                <a:gd name="connsiteX33" fmla="*/ 1052869 w 1113837"/>
                <a:gd name="connsiteY33" fmla="*/ 936555 h 1196868"/>
                <a:gd name="connsiteX34" fmla="*/ 1053909 w 1113837"/>
                <a:gd name="connsiteY34" fmla="*/ 943377 h 1196868"/>
                <a:gd name="connsiteX35" fmla="*/ 1096218 w 1113837"/>
                <a:gd name="connsiteY35" fmla="*/ 952994 h 1196868"/>
                <a:gd name="connsiteX36" fmla="*/ 1092842 w 1113837"/>
                <a:gd name="connsiteY36" fmla="*/ 997308 h 1196868"/>
                <a:gd name="connsiteX37" fmla="*/ 1095060 w 1113837"/>
                <a:gd name="connsiteY37" fmla="*/ 1043775 h 1196868"/>
                <a:gd name="connsiteX38" fmla="*/ 1072015 w 1113837"/>
                <a:gd name="connsiteY38" fmla="*/ 1078138 h 1196868"/>
                <a:gd name="connsiteX39" fmla="*/ 1045692 w 1113837"/>
                <a:gd name="connsiteY39" fmla="*/ 1136289 h 1196868"/>
                <a:gd name="connsiteX40" fmla="*/ 981676 w 1113837"/>
                <a:gd name="connsiteY40" fmla="*/ 1161394 h 1196868"/>
                <a:gd name="connsiteX41" fmla="*/ 944046 w 1113837"/>
                <a:gd name="connsiteY41" fmla="*/ 1193749 h 1196868"/>
                <a:gd name="connsiteX42" fmla="*/ 898909 w 1113837"/>
                <a:gd name="connsiteY42" fmla="*/ 1172116 h 1196868"/>
                <a:gd name="connsiteX43" fmla="*/ 841880 w 1113837"/>
                <a:gd name="connsiteY43" fmla="*/ 1196002 h 1196868"/>
                <a:gd name="connsiteX44" fmla="*/ 814124 w 1113837"/>
                <a:gd name="connsiteY44" fmla="*/ 1142028 h 1196868"/>
                <a:gd name="connsiteX45" fmla="*/ 764709 w 1113837"/>
                <a:gd name="connsiteY45" fmla="*/ 1074854 h 1196868"/>
                <a:gd name="connsiteX46" fmla="*/ 753927 w 1113837"/>
                <a:gd name="connsiteY46" fmla="*/ 1027937 h 1196868"/>
                <a:gd name="connsiteX47" fmla="*/ 644242 w 1113837"/>
                <a:gd name="connsiteY47" fmla="*/ 1076835 h 1196868"/>
                <a:gd name="connsiteX48" fmla="*/ 552016 w 1113837"/>
                <a:gd name="connsiteY48" fmla="*/ 961402 h 1196868"/>
                <a:gd name="connsiteX49" fmla="*/ 457644 w 1113837"/>
                <a:gd name="connsiteY49" fmla="*/ 1040437 h 1196868"/>
                <a:gd name="connsiteX50" fmla="*/ 318885 w 1113837"/>
                <a:gd name="connsiteY50" fmla="*/ 992195 h 1196868"/>
                <a:gd name="connsiteX51" fmla="*/ 112764 w 1113837"/>
                <a:gd name="connsiteY51" fmla="*/ 944530 h 1196868"/>
                <a:gd name="connsiteX52" fmla="*/ 22137 w 1113837"/>
                <a:gd name="connsiteY52" fmla="*/ 891488 h 1196868"/>
                <a:gd name="connsiteX53" fmla="*/ 41502 w 1113837"/>
                <a:gd name="connsiteY53" fmla="*/ 819891 h 1196868"/>
                <a:gd name="connsiteX54" fmla="*/ 609 w 1113837"/>
                <a:gd name="connsiteY54" fmla="*/ 746434 h 1196868"/>
                <a:gd name="connsiteX55" fmla="*/ 75289 w 1113837"/>
                <a:gd name="connsiteY55" fmla="*/ 681143 h 1196868"/>
                <a:gd name="connsiteX56" fmla="*/ 76003 w 1113837"/>
                <a:gd name="connsiteY56" fmla="*/ 679422 h 1196868"/>
                <a:gd name="connsiteX57" fmla="*/ 109269 w 1113837"/>
                <a:gd name="connsiteY57" fmla="*/ 585663 h 1196868"/>
                <a:gd name="connsiteX58" fmla="*/ 177056 w 1113837"/>
                <a:gd name="connsiteY58" fmla="*/ 552233 h 1196868"/>
                <a:gd name="connsiteX59" fmla="*/ 114088 w 1113837"/>
                <a:gd name="connsiteY59" fmla="*/ 484163 h 1196868"/>
                <a:gd name="connsiteX60" fmla="*/ 52885 w 1113837"/>
                <a:gd name="connsiteY60" fmla="*/ 426307 h 1196868"/>
                <a:gd name="connsiteX61" fmla="*/ 65963 w 1113837"/>
                <a:gd name="connsiteY61" fmla="*/ 348210 h 1196868"/>
                <a:gd name="connsiteX62" fmla="*/ 38347 w 1113837"/>
                <a:gd name="connsiteY62" fmla="*/ 268085 h 1196868"/>
                <a:gd name="connsiteX63" fmla="*/ 88780 w 1113837"/>
                <a:gd name="connsiteY63" fmla="*/ 196867 h 1196868"/>
                <a:gd name="connsiteX64" fmla="*/ 89263 w 1113837"/>
                <a:gd name="connsiteY64" fmla="*/ 194989 h 1196868"/>
                <a:gd name="connsiteX65" fmla="*/ 111728 w 1113837"/>
                <a:gd name="connsiteY65" fmla="*/ 92719 h 1196868"/>
                <a:gd name="connsiteX66" fmla="*/ 221018 w 1113837"/>
                <a:gd name="connsiteY66" fmla="*/ 69354 h 1196868"/>
                <a:gd name="connsiteX67" fmla="*/ 331208 w 1113837"/>
                <a:gd name="connsiteY67" fmla="*/ 45099 h 1196868"/>
                <a:gd name="connsiteX68" fmla="*/ 374144 w 1113837"/>
                <a:gd name="connsiteY68" fmla="*/ 809 h 1196868"/>
                <a:gd name="connsiteX69" fmla="*/ 427394 w 1113837"/>
                <a:gd name="connsiteY69" fmla="*/ 32067 h 1196868"/>
                <a:gd name="connsiteX70" fmla="*/ 481074 w 1113837"/>
                <a:gd name="connsiteY70" fmla="*/ 444 h 1196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113837" h="1196868">
                  <a:moveTo>
                    <a:pt x="253289" y="536155"/>
                  </a:moveTo>
                  <a:lnTo>
                    <a:pt x="225325" y="550323"/>
                  </a:lnTo>
                  <a:cubicBezTo>
                    <a:pt x="241163" y="551975"/>
                    <a:pt x="256668" y="556757"/>
                    <a:pt x="271100" y="564243"/>
                  </a:cubicBezTo>
                  <a:lnTo>
                    <a:pt x="271205" y="564137"/>
                  </a:lnTo>
                  <a:cubicBezTo>
                    <a:pt x="264353" y="556330"/>
                    <a:pt x="258313" y="546933"/>
                    <a:pt x="253289" y="536155"/>
                  </a:cubicBezTo>
                  <a:close/>
                  <a:moveTo>
                    <a:pt x="481074" y="444"/>
                  </a:moveTo>
                  <a:cubicBezTo>
                    <a:pt x="487747" y="1252"/>
                    <a:pt x="494406" y="3584"/>
                    <a:pt x="500802" y="7524"/>
                  </a:cubicBezTo>
                  <a:cubicBezTo>
                    <a:pt x="520295" y="19528"/>
                    <a:pt x="534272" y="44660"/>
                    <a:pt x="538027" y="74480"/>
                  </a:cubicBezTo>
                  <a:cubicBezTo>
                    <a:pt x="554879" y="81060"/>
                    <a:pt x="569163" y="96364"/>
                    <a:pt x="576265" y="117892"/>
                  </a:cubicBezTo>
                  <a:cubicBezTo>
                    <a:pt x="599726" y="101055"/>
                    <a:pt x="629763" y="150836"/>
                    <a:pt x="650855" y="180574"/>
                  </a:cubicBezTo>
                  <a:cubicBezTo>
                    <a:pt x="659213" y="156606"/>
                    <a:pt x="677760" y="94565"/>
                    <a:pt x="693791" y="92393"/>
                  </a:cubicBezTo>
                  <a:cubicBezTo>
                    <a:pt x="709822" y="90221"/>
                    <a:pt x="734550" y="144095"/>
                    <a:pt x="747041" y="167542"/>
                  </a:cubicBezTo>
                  <a:cubicBezTo>
                    <a:pt x="765061" y="137202"/>
                    <a:pt x="802010" y="99354"/>
                    <a:pt x="820449" y="99108"/>
                  </a:cubicBezTo>
                  <a:cubicBezTo>
                    <a:pt x="838888" y="98862"/>
                    <a:pt x="853919" y="136244"/>
                    <a:pt x="857674" y="166064"/>
                  </a:cubicBezTo>
                  <a:cubicBezTo>
                    <a:pt x="880205" y="174861"/>
                    <a:pt x="898146" y="199254"/>
                    <a:pt x="905448" y="231046"/>
                  </a:cubicBezTo>
                  <a:cubicBezTo>
                    <a:pt x="910755" y="254123"/>
                    <a:pt x="909998" y="279187"/>
                    <a:pt x="903310" y="301510"/>
                  </a:cubicBezTo>
                  <a:cubicBezTo>
                    <a:pt x="919751" y="332124"/>
                    <a:pt x="925501" y="371810"/>
                    <a:pt x="918930" y="409248"/>
                  </a:cubicBezTo>
                  <a:lnTo>
                    <a:pt x="913297" y="428560"/>
                  </a:lnTo>
                  <a:cubicBezTo>
                    <a:pt x="919436" y="429124"/>
                    <a:pt x="924806" y="433144"/>
                    <a:pt x="928577" y="439143"/>
                  </a:cubicBezTo>
                  <a:cubicBezTo>
                    <a:pt x="936660" y="427606"/>
                    <a:pt x="950031" y="423818"/>
                    <a:pt x="961507" y="429811"/>
                  </a:cubicBezTo>
                  <a:cubicBezTo>
                    <a:pt x="970251" y="434375"/>
                    <a:pt x="976521" y="443932"/>
                    <a:pt x="978206" y="455270"/>
                  </a:cubicBezTo>
                  <a:cubicBezTo>
                    <a:pt x="988313" y="458616"/>
                    <a:pt x="996361" y="467891"/>
                    <a:pt x="999637" y="479980"/>
                  </a:cubicBezTo>
                  <a:cubicBezTo>
                    <a:pt x="1002017" y="488755"/>
                    <a:pt x="1001678" y="498285"/>
                    <a:pt x="998678" y="506774"/>
                  </a:cubicBezTo>
                  <a:cubicBezTo>
                    <a:pt x="1006053" y="518414"/>
                    <a:pt x="1008633" y="533505"/>
                    <a:pt x="1005685" y="547741"/>
                  </a:cubicBezTo>
                  <a:cubicBezTo>
                    <a:pt x="1001766" y="566666"/>
                    <a:pt x="988793" y="580839"/>
                    <a:pt x="972860" y="583601"/>
                  </a:cubicBezTo>
                  <a:lnTo>
                    <a:pt x="962204" y="611466"/>
                  </a:lnTo>
                  <a:cubicBezTo>
                    <a:pt x="966851" y="619504"/>
                    <a:pt x="968950" y="628957"/>
                    <a:pt x="968958" y="639105"/>
                  </a:cubicBezTo>
                  <a:cubicBezTo>
                    <a:pt x="987090" y="632485"/>
                    <a:pt x="1006979" y="635082"/>
                    <a:pt x="1022145" y="646068"/>
                  </a:cubicBezTo>
                  <a:cubicBezTo>
                    <a:pt x="1038841" y="658156"/>
                    <a:pt x="1047363" y="678587"/>
                    <a:pt x="1044420" y="699494"/>
                  </a:cubicBezTo>
                  <a:cubicBezTo>
                    <a:pt x="1072698" y="696309"/>
                    <a:pt x="1099086" y="711943"/>
                    <a:pt x="1109410" y="737996"/>
                  </a:cubicBezTo>
                  <a:cubicBezTo>
                    <a:pt x="1117279" y="757845"/>
                    <a:pt x="1114545" y="780666"/>
                    <a:pt x="1102118" y="798785"/>
                  </a:cubicBezTo>
                  <a:cubicBezTo>
                    <a:pt x="1113787" y="819089"/>
                    <a:pt x="1114266" y="844293"/>
                    <a:pt x="1103377" y="865913"/>
                  </a:cubicBezTo>
                  <a:cubicBezTo>
                    <a:pt x="1095478" y="881612"/>
                    <a:pt x="1082231" y="894109"/>
                    <a:pt x="1066127" y="901040"/>
                  </a:cubicBezTo>
                  <a:lnTo>
                    <a:pt x="1052869" y="936555"/>
                  </a:lnTo>
                  <a:cubicBezTo>
                    <a:pt x="1054180" y="938693"/>
                    <a:pt x="1054133" y="940995"/>
                    <a:pt x="1053909" y="943377"/>
                  </a:cubicBezTo>
                  <a:cubicBezTo>
                    <a:pt x="1071899" y="933661"/>
                    <a:pt x="1089077" y="937567"/>
                    <a:pt x="1096218" y="952994"/>
                  </a:cubicBezTo>
                  <a:cubicBezTo>
                    <a:pt x="1101661" y="964746"/>
                    <a:pt x="1100396" y="981381"/>
                    <a:pt x="1092842" y="997308"/>
                  </a:cubicBezTo>
                  <a:cubicBezTo>
                    <a:pt x="1100721" y="1008370"/>
                    <a:pt x="1101557" y="1025815"/>
                    <a:pt x="1095060" y="1043775"/>
                  </a:cubicBezTo>
                  <a:cubicBezTo>
                    <a:pt x="1090347" y="1056813"/>
                    <a:pt x="1082152" y="1069037"/>
                    <a:pt x="1072015" y="1078138"/>
                  </a:cubicBezTo>
                  <a:cubicBezTo>
                    <a:pt x="1070198" y="1098227"/>
                    <a:pt x="1060500" y="1119647"/>
                    <a:pt x="1045692" y="1136289"/>
                  </a:cubicBezTo>
                  <a:cubicBezTo>
                    <a:pt x="1026005" y="1158415"/>
                    <a:pt x="1000704" y="1168337"/>
                    <a:pt x="981676" y="1161394"/>
                  </a:cubicBezTo>
                  <a:cubicBezTo>
                    <a:pt x="971881" y="1176773"/>
                    <a:pt x="958158" y="1188568"/>
                    <a:pt x="944046" y="1193749"/>
                  </a:cubicBezTo>
                  <a:cubicBezTo>
                    <a:pt x="922603" y="1201624"/>
                    <a:pt x="904312" y="1192854"/>
                    <a:pt x="898909" y="1172116"/>
                  </a:cubicBezTo>
                  <a:cubicBezTo>
                    <a:pt x="881207" y="1190748"/>
                    <a:pt x="859495" y="1199841"/>
                    <a:pt x="841880" y="1196002"/>
                  </a:cubicBezTo>
                  <a:cubicBezTo>
                    <a:pt x="821122" y="1191477"/>
                    <a:pt x="810045" y="1169941"/>
                    <a:pt x="814124" y="1142028"/>
                  </a:cubicBezTo>
                  <a:cubicBezTo>
                    <a:pt x="778269" y="1148385"/>
                    <a:pt x="755976" y="1118085"/>
                    <a:pt x="764709" y="1074854"/>
                  </a:cubicBezTo>
                  <a:cubicBezTo>
                    <a:pt x="750260" y="1068960"/>
                    <a:pt x="774005" y="1027607"/>
                    <a:pt x="753927" y="1027937"/>
                  </a:cubicBezTo>
                  <a:cubicBezTo>
                    <a:pt x="733849" y="1028267"/>
                    <a:pt x="677894" y="1087924"/>
                    <a:pt x="644242" y="1076835"/>
                  </a:cubicBezTo>
                  <a:cubicBezTo>
                    <a:pt x="618800" y="1081623"/>
                    <a:pt x="592869" y="943084"/>
                    <a:pt x="552016" y="961402"/>
                  </a:cubicBezTo>
                  <a:cubicBezTo>
                    <a:pt x="538598" y="1000763"/>
                    <a:pt x="502667" y="1030852"/>
                    <a:pt x="457644" y="1040437"/>
                  </a:cubicBezTo>
                  <a:cubicBezTo>
                    <a:pt x="404588" y="1051732"/>
                    <a:pt x="349216" y="1032485"/>
                    <a:pt x="318885" y="992195"/>
                  </a:cubicBezTo>
                  <a:cubicBezTo>
                    <a:pt x="247294" y="1030437"/>
                    <a:pt x="154312" y="1008941"/>
                    <a:pt x="112764" y="944530"/>
                  </a:cubicBezTo>
                  <a:cubicBezTo>
                    <a:pt x="71949" y="948764"/>
                    <a:pt x="33624" y="926339"/>
                    <a:pt x="22137" y="891488"/>
                  </a:cubicBezTo>
                  <a:cubicBezTo>
                    <a:pt x="13815" y="866274"/>
                    <a:pt x="21171" y="839062"/>
                    <a:pt x="41502" y="819891"/>
                  </a:cubicBezTo>
                  <a:cubicBezTo>
                    <a:pt x="12657" y="804853"/>
                    <a:pt x="-3406" y="775995"/>
                    <a:pt x="609" y="746434"/>
                  </a:cubicBezTo>
                  <a:cubicBezTo>
                    <a:pt x="5320" y="711822"/>
                    <a:pt x="36327" y="684711"/>
                    <a:pt x="75289" y="681143"/>
                  </a:cubicBezTo>
                  <a:cubicBezTo>
                    <a:pt x="75520" y="680565"/>
                    <a:pt x="75771" y="680000"/>
                    <a:pt x="76003" y="679422"/>
                  </a:cubicBezTo>
                  <a:cubicBezTo>
                    <a:pt x="70771" y="645338"/>
                    <a:pt x="82973" y="610965"/>
                    <a:pt x="109269" y="585663"/>
                  </a:cubicBezTo>
                  <a:cubicBezTo>
                    <a:pt x="127837" y="567803"/>
                    <a:pt x="151560" y="556146"/>
                    <a:pt x="177056" y="552233"/>
                  </a:cubicBezTo>
                  <a:cubicBezTo>
                    <a:pt x="151365" y="543266"/>
                    <a:pt x="128282" y="519704"/>
                    <a:pt x="114088" y="484163"/>
                  </a:cubicBezTo>
                  <a:cubicBezTo>
                    <a:pt x="86525" y="488782"/>
                    <a:pt x="60643" y="464321"/>
                    <a:pt x="52885" y="426307"/>
                  </a:cubicBezTo>
                  <a:cubicBezTo>
                    <a:pt x="47265" y="398804"/>
                    <a:pt x="52233" y="369121"/>
                    <a:pt x="65963" y="348210"/>
                  </a:cubicBezTo>
                  <a:cubicBezTo>
                    <a:pt x="46483" y="331806"/>
                    <a:pt x="35635" y="300329"/>
                    <a:pt x="38347" y="268085"/>
                  </a:cubicBezTo>
                  <a:cubicBezTo>
                    <a:pt x="41528" y="230331"/>
                    <a:pt x="62468" y="200759"/>
                    <a:pt x="88780" y="196867"/>
                  </a:cubicBezTo>
                  <a:cubicBezTo>
                    <a:pt x="88937" y="196236"/>
                    <a:pt x="89106" y="195620"/>
                    <a:pt x="89263" y="194989"/>
                  </a:cubicBezTo>
                  <a:cubicBezTo>
                    <a:pt x="85729" y="157811"/>
                    <a:pt x="93970" y="120318"/>
                    <a:pt x="111728" y="92719"/>
                  </a:cubicBezTo>
                  <a:cubicBezTo>
                    <a:pt x="139788" y="49128"/>
                    <a:pt x="185280" y="39412"/>
                    <a:pt x="221018" y="69354"/>
                  </a:cubicBezTo>
                  <a:cubicBezTo>
                    <a:pt x="242832" y="10525"/>
                    <a:pt x="298064" y="-1630"/>
                    <a:pt x="331208" y="45099"/>
                  </a:cubicBezTo>
                  <a:cubicBezTo>
                    <a:pt x="339566" y="21131"/>
                    <a:pt x="355617" y="4564"/>
                    <a:pt x="374144" y="809"/>
                  </a:cubicBezTo>
                  <a:cubicBezTo>
                    <a:pt x="394537" y="-3330"/>
                    <a:pt x="414903" y="8620"/>
                    <a:pt x="427394" y="32067"/>
                  </a:cubicBezTo>
                  <a:cubicBezTo>
                    <a:pt x="440909" y="9312"/>
                    <a:pt x="461054" y="-1981"/>
                    <a:pt x="481074" y="444"/>
                  </a:cubicBezTo>
                  <a:close/>
                </a:path>
              </a:pathLst>
            </a:custGeom>
            <a:solidFill>
              <a:srgbClr val="92D05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prstClr val="white"/>
                </a:solidFill>
                <a:latin typeface="Calibri" panose="020F0502020204030204"/>
                <a:ea typeface="ＭＳ Ｐゴシック"/>
              </a:endParaRPr>
            </a:p>
          </p:txBody>
        </p:sp>
      </p:grp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5763227B-1F76-4307-A9A1-145998E845D8}"/>
              </a:ext>
            </a:extLst>
          </p:cNvPr>
          <p:cNvGrpSpPr/>
          <p:nvPr/>
        </p:nvGrpSpPr>
        <p:grpSpPr>
          <a:xfrm>
            <a:off x="5499218" y="8817622"/>
            <a:ext cx="830386" cy="1378377"/>
            <a:chOff x="1107281" y="0"/>
            <a:chExt cx="678657" cy="1488281"/>
          </a:xfrm>
        </p:grpSpPr>
        <p:sp>
          <p:nvSpPr>
            <p:cNvPr id="159" name="フリーフォーム 109">
              <a:extLst>
                <a:ext uri="{FF2B5EF4-FFF2-40B4-BE49-F238E27FC236}">
                  <a16:creationId xmlns:a16="http://schemas.microsoft.com/office/drawing/2014/main" id="{71CC860A-A68F-4266-9778-0481247B8EB1}"/>
                </a:ext>
              </a:extLst>
            </p:cNvPr>
            <p:cNvSpPr/>
            <p:nvPr/>
          </p:nvSpPr>
          <p:spPr>
            <a:xfrm>
              <a:off x="1357313" y="0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60" name="フリーフォーム 110">
              <a:extLst>
                <a:ext uri="{FF2B5EF4-FFF2-40B4-BE49-F238E27FC236}">
                  <a16:creationId xmlns:a16="http://schemas.microsoft.com/office/drawing/2014/main" id="{B138A773-B299-4DD8-B697-43F4F79CC5CA}"/>
                </a:ext>
              </a:extLst>
            </p:cNvPr>
            <p:cNvSpPr/>
            <p:nvPr/>
          </p:nvSpPr>
          <p:spPr>
            <a:xfrm>
              <a:off x="1107281" y="83344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61" name="フリーフォーム 111">
              <a:extLst>
                <a:ext uri="{FF2B5EF4-FFF2-40B4-BE49-F238E27FC236}">
                  <a16:creationId xmlns:a16="http://schemas.microsoft.com/office/drawing/2014/main" id="{81222E33-AC0D-4AEC-95FC-BB26F1BE7694}"/>
                </a:ext>
              </a:extLst>
            </p:cNvPr>
            <p:cNvSpPr/>
            <p:nvPr/>
          </p:nvSpPr>
          <p:spPr>
            <a:xfrm>
              <a:off x="1381124" y="381000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62" name="グループ化 161">
            <a:extLst>
              <a:ext uri="{FF2B5EF4-FFF2-40B4-BE49-F238E27FC236}">
                <a16:creationId xmlns:a16="http://schemas.microsoft.com/office/drawing/2014/main" id="{56F16B92-98E1-47D6-8FF3-10D34A63FD0A}"/>
              </a:ext>
            </a:extLst>
          </p:cNvPr>
          <p:cNvGrpSpPr/>
          <p:nvPr/>
        </p:nvGrpSpPr>
        <p:grpSpPr>
          <a:xfrm>
            <a:off x="6999991" y="8795233"/>
            <a:ext cx="830386" cy="1378377"/>
            <a:chOff x="881063" y="0"/>
            <a:chExt cx="678657" cy="1488281"/>
          </a:xfrm>
        </p:grpSpPr>
        <p:sp>
          <p:nvSpPr>
            <p:cNvPr id="163" name="フリーフォーム 113">
              <a:extLst>
                <a:ext uri="{FF2B5EF4-FFF2-40B4-BE49-F238E27FC236}">
                  <a16:creationId xmlns:a16="http://schemas.microsoft.com/office/drawing/2014/main" id="{4051A269-B295-4F5D-BF6A-1F9B6B4AF9D8}"/>
                </a:ext>
              </a:extLst>
            </p:cNvPr>
            <p:cNvSpPr/>
            <p:nvPr/>
          </p:nvSpPr>
          <p:spPr>
            <a:xfrm>
              <a:off x="1131095" y="0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64" name="フリーフォーム 114">
              <a:extLst>
                <a:ext uri="{FF2B5EF4-FFF2-40B4-BE49-F238E27FC236}">
                  <a16:creationId xmlns:a16="http://schemas.microsoft.com/office/drawing/2014/main" id="{8AE1D784-51D6-497C-8052-BBB2463A39C3}"/>
                </a:ext>
              </a:extLst>
            </p:cNvPr>
            <p:cNvSpPr/>
            <p:nvPr/>
          </p:nvSpPr>
          <p:spPr>
            <a:xfrm>
              <a:off x="881063" y="83344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65" name="フリーフォーム 115">
              <a:extLst>
                <a:ext uri="{FF2B5EF4-FFF2-40B4-BE49-F238E27FC236}">
                  <a16:creationId xmlns:a16="http://schemas.microsoft.com/office/drawing/2014/main" id="{7C67EE0E-61C5-48BE-B557-DACB0AA57C9C}"/>
                </a:ext>
              </a:extLst>
            </p:cNvPr>
            <p:cNvSpPr/>
            <p:nvPr/>
          </p:nvSpPr>
          <p:spPr>
            <a:xfrm>
              <a:off x="1154906" y="381000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66" name="グループ化 165">
            <a:extLst>
              <a:ext uri="{FF2B5EF4-FFF2-40B4-BE49-F238E27FC236}">
                <a16:creationId xmlns:a16="http://schemas.microsoft.com/office/drawing/2014/main" id="{197DC8FB-96F1-4837-9B1D-E79539B82927}"/>
              </a:ext>
            </a:extLst>
          </p:cNvPr>
          <p:cNvGrpSpPr/>
          <p:nvPr/>
        </p:nvGrpSpPr>
        <p:grpSpPr>
          <a:xfrm>
            <a:off x="6313143" y="8788458"/>
            <a:ext cx="830386" cy="1378377"/>
            <a:chOff x="1381126" y="0"/>
            <a:chExt cx="678657" cy="1488281"/>
          </a:xfrm>
        </p:grpSpPr>
        <p:sp>
          <p:nvSpPr>
            <p:cNvPr id="167" name="フリーフォーム 117">
              <a:extLst>
                <a:ext uri="{FF2B5EF4-FFF2-40B4-BE49-F238E27FC236}">
                  <a16:creationId xmlns:a16="http://schemas.microsoft.com/office/drawing/2014/main" id="{208BF56E-58AF-4228-A1CC-272E6C85CA94}"/>
                </a:ext>
              </a:extLst>
            </p:cNvPr>
            <p:cNvSpPr/>
            <p:nvPr/>
          </p:nvSpPr>
          <p:spPr>
            <a:xfrm>
              <a:off x="1631158" y="0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68" name="フリーフォーム 118">
              <a:extLst>
                <a:ext uri="{FF2B5EF4-FFF2-40B4-BE49-F238E27FC236}">
                  <a16:creationId xmlns:a16="http://schemas.microsoft.com/office/drawing/2014/main" id="{5BCCF494-92E3-4AC4-849C-6E627B993BBD}"/>
                </a:ext>
              </a:extLst>
            </p:cNvPr>
            <p:cNvSpPr/>
            <p:nvPr/>
          </p:nvSpPr>
          <p:spPr>
            <a:xfrm>
              <a:off x="1381126" y="83344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69" name="フリーフォーム 119">
              <a:extLst>
                <a:ext uri="{FF2B5EF4-FFF2-40B4-BE49-F238E27FC236}">
                  <a16:creationId xmlns:a16="http://schemas.microsoft.com/office/drawing/2014/main" id="{2C70D900-24F6-4DC2-B32D-B0B8D3B6E6E5}"/>
                </a:ext>
              </a:extLst>
            </p:cNvPr>
            <p:cNvSpPr/>
            <p:nvPr/>
          </p:nvSpPr>
          <p:spPr>
            <a:xfrm>
              <a:off x="1654969" y="381000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B29871C6-7276-40D6-A73E-6E121A91AE53}"/>
              </a:ext>
            </a:extLst>
          </p:cNvPr>
          <p:cNvGrpSpPr/>
          <p:nvPr/>
        </p:nvGrpSpPr>
        <p:grpSpPr>
          <a:xfrm rot="823501" flipH="1">
            <a:off x="7021664" y="9150832"/>
            <a:ext cx="706195" cy="1111895"/>
            <a:chOff x="1479411" y="325172"/>
            <a:chExt cx="678657" cy="1488281"/>
          </a:xfrm>
        </p:grpSpPr>
        <p:sp>
          <p:nvSpPr>
            <p:cNvPr id="171" name="フリーフォーム 125">
              <a:extLst>
                <a:ext uri="{FF2B5EF4-FFF2-40B4-BE49-F238E27FC236}">
                  <a16:creationId xmlns:a16="http://schemas.microsoft.com/office/drawing/2014/main" id="{10C020C1-3384-4982-BEBF-B7F74B5BE027}"/>
                </a:ext>
              </a:extLst>
            </p:cNvPr>
            <p:cNvSpPr/>
            <p:nvPr/>
          </p:nvSpPr>
          <p:spPr>
            <a:xfrm>
              <a:off x="1729443" y="325172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72" name="フリーフォーム 126">
              <a:extLst>
                <a:ext uri="{FF2B5EF4-FFF2-40B4-BE49-F238E27FC236}">
                  <a16:creationId xmlns:a16="http://schemas.microsoft.com/office/drawing/2014/main" id="{99D1E59A-6524-4294-85A9-D5141BFF2E98}"/>
                </a:ext>
              </a:extLst>
            </p:cNvPr>
            <p:cNvSpPr/>
            <p:nvPr/>
          </p:nvSpPr>
          <p:spPr>
            <a:xfrm>
              <a:off x="1479411" y="408516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73" name="フリーフォーム 127">
              <a:extLst>
                <a:ext uri="{FF2B5EF4-FFF2-40B4-BE49-F238E27FC236}">
                  <a16:creationId xmlns:a16="http://schemas.microsoft.com/office/drawing/2014/main" id="{7B43FAFC-04D5-4AD4-97BF-050F1456D9BB}"/>
                </a:ext>
              </a:extLst>
            </p:cNvPr>
            <p:cNvSpPr/>
            <p:nvPr/>
          </p:nvSpPr>
          <p:spPr>
            <a:xfrm>
              <a:off x="1753254" y="706172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74" name="グループ化 173">
            <a:extLst>
              <a:ext uri="{FF2B5EF4-FFF2-40B4-BE49-F238E27FC236}">
                <a16:creationId xmlns:a16="http://schemas.microsoft.com/office/drawing/2014/main" id="{5BBF9D94-42C1-4185-BDDA-CF97DA00112F}"/>
              </a:ext>
            </a:extLst>
          </p:cNvPr>
          <p:cNvGrpSpPr/>
          <p:nvPr/>
        </p:nvGrpSpPr>
        <p:grpSpPr>
          <a:xfrm rot="823501" flipH="1">
            <a:off x="8011876" y="9150833"/>
            <a:ext cx="706195" cy="1111895"/>
            <a:chOff x="669785" y="295931"/>
            <a:chExt cx="678657" cy="1488281"/>
          </a:xfrm>
        </p:grpSpPr>
        <p:sp>
          <p:nvSpPr>
            <p:cNvPr id="175" name="フリーフォーム 133">
              <a:extLst>
                <a:ext uri="{FF2B5EF4-FFF2-40B4-BE49-F238E27FC236}">
                  <a16:creationId xmlns:a16="http://schemas.microsoft.com/office/drawing/2014/main" id="{8D1ACCD6-B45E-4E67-B076-91C85A6451E7}"/>
                </a:ext>
              </a:extLst>
            </p:cNvPr>
            <p:cNvSpPr/>
            <p:nvPr/>
          </p:nvSpPr>
          <p:spPr>
            <a:xfrm>
              <a:off x="919817" y="295931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ysClr val="window" lastClr="FFFFFF"/>
                </a:solidFill>
              </a:endParaRPr>
            </a:p>
          </p:txBody>
        </p:sp>
        <p:sp>
          <p:nvSpPr>
            <p:cNvPr id="176" name="フリーフォーム 134">
              <a:extLst>
                <a:ext uri="{FF2B5EF4-FFF2-40B4-BE49-F238E27FC236}">
                  <a16:creationId xmlns:a16="http://schemas.microsoft.com/office/drawing/2014/main" id="{6065B2BC-A87A-4C51-9904-6584733DDA4A}"/>
                </a:ext>
              </a:extLst>
            </p:cNvPr>
            <p:cNvSpPr/>
            <p:nvPr/>
          </p:nvSpPr>
          <p:spPr>
            <a:xfrm>
              <a:off x="669785" y="379275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ysClr val="window" lastClr="FFFFFF"/>
                </a:solidFill>
              </a:endParaRPr>
            </a:p>
          </p:txBody>
        </p:sp>
        <p:sp>
          <p:nvSpPr>
            <p:cNvPr id="177" name="フリーフォーム 135">
              <a:extLst>
                <a:ext uri="{FF2B5EF4-FFF2-40B4-BE49-F238E27FC236}">
                  <a16:creationId xmlns:a16="http://schemas.microsoft.com/office/drawing/2014/main" id="{DEF3A2E4-8891-46FE-B95B-D2870C3FA222}"/>
                </a:ext>
              </a:extLst>
            </p:cNvPr>
            <p:cNvSpPr/>
            <p:nvPr/>
          </p:nvSpPr>
          <p:spPr>
            <a:xfrm>
              <a:off x="943628" y="676931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</a:ln>
            <a:effectLst/>
          </p:spPr>
          <p:txBody>
            <a:bodyPr rtlCol="0" anchor="t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1CE39991-15DC-40D4-B943-D865C0FD52E4}"/>
              </a:ext>
            </a:extLst>
          </p:cNvPr>
          <p:cNvGrpSpPr/>
          <p:nvPr/>
        </p:nvGrpSpPr>
        <p:grpSpPr>
          <a:xfrm rot="20038502">
            <a:off x="5666742" y="8995520"/>
            <a:ext cx="946626" cy="1099479"/>
            <a:chOff x="1195878" y="478635"/>
            <a:chExt cx="678657" cy="1488281"/>
          </a:xfrm>
        </p:grpSpPr>
        <p:sp>
          <p:nvSpPr>
            <p:cNvPr id="179" name="フリーフォーム 137">
              <a:extLst>
                <a:ext uri="{FF2B5EF4-FFF2-40B4-BE49-F238E27FC236}">
                  <a16:creationId xmlns:a16="http://schemas.microsoft.com/office/drawing/2014/main" id="{C9D8B0F0-9C65-4F7A-ADFE-40A585FD169C}"/>
                </a:ext>
              </a:extLst>
            </p:cNvPr>
            <p:cNvSpPr/>
            <p:nvPr/>
          </p:nvSpPr>
          <p:spPr>
            <a:xfrm>
              <a:off x="1445910" y="478635"/>
              <a:ext cx="428625" cy="1488281"/>
            </a:xfrm>
            <a:custGeom>
              <a:avLst/>
              <a:gdLst>
                <a:gd name="connsiteX0" fmla="*/ 428625 w 428625"/>
                <a:gd name="connsiteY0" fmla="*/ 1488281 h 1488281"/>
                <a:gd name="connsiteX1" fmla="*/ 297656 w 428625"/>
                <a:gd name="connsiteY1" fmla="*/ 488156 h 1488281"/>
                <a:gd name="connsiteX2" fmla="*/ 0 w 428625"/>
                <a:gd name="connsiteY2" fmla="*/ 0 h 1488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25" h="1488281">
                  <a:moveTo>
                    <a:pt x="428625" y="1488281"/>
                  </a:moveTo>
                  <a:cubicBezTo>
                    <a:pt x="398859" y="1112242"/>
                    <a:pt x="369093" y="736203"/>
                    <a:pt x="297656" y="488156"/>
                  </a:cubicBezTo>
                  <a:cubicBezTo>
                    <a:pt x="226218" y="240109"/>
                    <a:pt x="57547" y="93266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80" name="フリーフォーム 138">
              <a:extLst>
                <a:ext uri="{FF2B5EF4-FFF2-40B4-BE49-F238E27FC236}">
                  <a16:creationId xmlns:a16="http://schemas.microsoft.com/office/drawing/2014/main" id="{AF6BD171-3536-48F2-8ABC-2BBF930200DF}"/>
                </a:ext>
              </a:extLst>
            </p:cNvPr>
            <p:cNvSpPr/>
            <p:nvPr/>
          </p:nvSpPr>
          <p:spPr>
            <a:xfrm>
              <a:off x="1195878" y="561979"/>
              <a:ext cx="523875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  <p:sp>
          <p:nvSpPr>
            <p:cNvPr id="181" name="フリーフォーム 139">
              <a:extLst>
                <a:ext uri="{FF2B5EF4-FFF2-40B4-BE49-F238E27FC236}">
                  <a16:creationId xmlns:a16="http://schemas.microsoft.com/office/drawing/2014/main" id="{4B837EE6-50E4-49BE-B3F4-796102984DAD}"/>
                </a:ext>
              </a:extLst>
            </p:cNvPr>
            <p:cNvSpPr/>
            <p:nvPr/>
          </p:nvSpPr>
          <p:spPr>
            <a:xfrm>
              <a:off x="1469721" y="859635"/>
              <a:ext cx="321469" cy="333375"/>
            </a:xfrm>
            <a:custGeom>
              <a:avLst/>
              <a:gdLst>
                <a:gd name="connsiteX0" fmla="*/ 523875 w 523875"/>
                <a:gd name="connsiteY0" fmla="*/ 333375 h 333375"/>
                <a:gd name="connsiteX1" fmla="*/ 273844 w 523875"/>
                <a:gd name="connsiteY1" fmla="*/ 119062 h 333375"/>
                <a:gd name="connsiteX2" fmla="*/ 0 w 523875"/>
                <a:gd name="connsiteY2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3875" h="333375">
                  <a:moveTo>
                    <a:pt x="523875" y="333375"/>
                  </a:moveTo>
                  <a:cubicBezTo>
                    <a:pt x="442515" y="253999"/>
                    <a:pt x="361156" y="174624"/>
                    <a:pt x="273844" y="119062"/>
                  </a:cubicBezTo>
                  <a:cubicBezTo>
                    <a:pt x="186532" y="63500"/>
                    <a:pt x="45641" y="21828"/>
                    <a:pt x="0" y="0"/>
                  </a:cubicBezTo>
                </a:path>
              </a:pathLst>
            </a:custGeom>
            <a:noFill/>
            <a:ln w="76200" cap="flat" cmpd="sng" algn="ctr">
              <a:solidFill>
                <a:srgbClr val="70AD47"/>
              </a:solidFill>
              <a:prstDash val="solid"/>
              <a:miter lim="800000"/>
            </a:ln>
            <a:effectLst/>
          </p:spPr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prstClr val="white"/>
                </a:solidFill>
              </a:endParaRPr>
            </a:p>
          </p:txBody>
        </p:sp>
      </p:grpSp>
      <p:sp>
        <p:nvSpPr>
          <p:cNvPr id="187" name="台形 186">
            <a:extLst>
              <a:ext uri="{FF2B5EF4-FFF2-40B4-BE49-F238E27FC236}">
                <a16:creationId xmlns:a16="http://schemas.microsoft.com/office/drawing/2014/main" id="{C220C3CD-F95B-4C40-805B-D3F18454FA5C}"/>
              </a:ext>
            </a:extLst>
          </p:cNvPr>
          <p:cNvSpPr/>
          <p:nvPr/>
        </p:nvSpPr>
        <p:spPr>
          <a:xfrm rot="16200000" flipH="1">
            <a:off x="3488145" y="7525290"/>
            <a:ext cx="459175" cy="2834881"/>
          </a:xfrm>
          <a:prstGeom prst="trapezoid">
            <a:avLst>
              <a:gd name="adj" fmla="val 46818"/>
            </a:avLst>
          </a:prstGeom>
          <a:pattFill prst="pct70">
            <a:fgClr>
              <a:srgbClr val="FF0000"/>
            </a:fgClr>
            <a:bgClr>
              <a:srgbClr val="FFC000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2" name="直線矢印コネクタ 191">
            <a:extLst>
              <a:ext uri="{FF2B5EF4-FFF2-40B4-BE49-F238E27FC236}">
                <a16:creationId xmlns:a16="http://schemas.microsoft.com/office/drawing/2014/main" id="{586FAFD2-B2E2-4BB3-AC08-FF41BF0A769F}"/>
              </a:ext>
            </a:extLst>
          </p:cNvPr>
          <p:cNvCxnSpPr>
            <a:cxnSpLocks/>
          </p:cNvCxnSpPr>
          <p:nvPr/>
        </p:nvCxnSpPr>
        <p:spPr>
          <a:xfrm>
            <a:off x="2210969" y="8417642"/>
            <a:ext cx="2885126" cy="0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テキスト ボックス 182">
            <a:extLst>
              <a:ext uri="{FF2B5EF4-FFF2-40B4-BE49-F238E27FC236}">
                <a16:creationId xmlns:a16="http://schemas.microsoft.com/office/drawing/2014/main" id="{3E352DA2-4AD7-49D7-A508-280B2725C4C8}"/>
              </a:ext>
            </a:extLst>
          </p:cNvPr>
          <p:cNvSpPr txBox="1"/>
          <p:nvPr/>
        </p:nvSpPr>
        <p:spPr>
          <a:xfrm>
            <a:off x="886595" y="7641666"/>
            <a:ext cx="55338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+mn-ea"/>
              </a:rPr>
              <a:t>噴射距離は、３ｍ～５ｍ程度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D19305D-520C-CC46-D2D1-8870230EF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28" y="10908452"/>
            <a:ext cx="1504163" cy="1504163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8A4E468-F4F9-EBC3-B3F2-221B6B903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591" y="10895553"/>
            <a:ext cx="2684365" cy="1503244"/>
          </a:xfrm>
          <a:prstGeom prst="rect">
            <a:avLst/>
          </a:prstGeom>
        </p:spPr>
      </p:pic>
      <p:pic>
        <p:nvPicPr>
          <p:cNvPr id="1026" name="Picture 2" descr="「ある日、森の中じゃないのに、クマに出会ったら」画像">
            <a:extLst>
              <a:ext uri="{FF2B5EF4-FFF2-40B4-BE49-F238E27FC236}">
                <a16:creationId xmlns:a16="http://schemas.microsoft.com/office/drawing/2014/main" id="{B3711FCA-99B9-1211-EB68-65827CE07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407" y="10895553"/>
            <a:ext cx="2684365" cy="1503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B9AD4E61-2291-DDA8-A8BB-F6C84E71CF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8244" y="10908452"/>
            <a:ext cx="1504163" cy="1504163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0C6736D-CDF0-D427-DA2A-10763855813E}"/>
              </a:ext>
            </a:extLst>
          </p:cNvPr>
          <p:cNvSpPr txBox="1"/>
          <p:nvPr/>
        </p:nvSpPr>
        <p:spPr>
          <a:xfrm>
            <a:off x="618960" y="12469955"/>
            <a:ext cx="83632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b="1" dirty="0">
                <a:latin typeface="+mn-ea"/>
              </a:rPr>
              <a:t>【</a:t>
            </a:r>
            <a:r>
              <a:rPr kumimoji="1" lang="ja-JP" altLang="en-US" sz="1600" b="1" dirty="0">
                <a:latin typeface="+mn-ea"/>
              </a:rPr>
              <a:t>群馬県</a:t>
            </a:r>
            <a:r>
              <a:rPr kumimoji="1" lang="en-US" altLang="ja-JP" sz="1600" b="1" dirty="0">
                <a:latin typeface="+mn-ea"/>
              </a:rPr>
              <a:t>R7.10】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BC6315-284A-6E73-949B-2BDE184B746B}"/>
              </a:ext>
            </a:extLst>
          </p:cNvPr>
          <p:cNvSpPr/>
          <p:nvPr/>
        </p:nvSpPr>
        <p:spPr>
          <a:xfrm>
            <a:off x="-1" y="120383"/>
            <a:ext cx="9601200" cy="1715374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E95FCF23-CD7F-4D54-E67B-B0C990DE7F2C}"/>
              </a:ext>
            </a:extLst>
          </p:cNvPr>
          <p:cNvGrpSpPr/>
          <p:nvPr/>
        </p:nvGrpSpPr>
        <p:grpSpPr>
          <a:xfrm rot="20815585">
            <a:off x="8415951" y="381311"/>
            <a:ext cx="946964" cy="1112707"/>
            <a:chOff x="3306625" y="6502109"/>
            <a:chExt cx="1956037" cy="2036743"/>
          </a:xfrm>
          <a:solidFill>
            <a:schemeClr val="tx1"/>
          </a:solidFill>
        </p:grpSpPr>
        <p:sp>
          <p:nvSpPr>
            <p:cNvPr id="25" name="ハート 6">
              <a:extLst>
                <a:ext uri="{FF2B5EF4-FFF2-40B4-BE49-F238E27FC236}">
                  <a16:creationId xmlns:a16="http://schemas.microsoft.com/office/drawing/2014/main" id="{8B0E6BEE-42BE-A1F4-AA77-C7CCE51EC6F4}"/>
                </a:ext>
              </a:extLst>
            </p:cNvPr>
            <p:cNvSpPr/>
            <p:nvPr/>
          </p:nvSpPr>
          <p:spPr>
            <a:xfrm rot="10800000">
              <a:off x="3492229" y="7558391"/>
              <a:ext cx="1595336" cy="980461"/>
            </a:xfrm>
            <a:custGeom>
              <a:avLst/>
              <a:gdLst>
                <a:gd name="connsiteX0" fmla="*/ 1215958 w 2431915"/>
                <a:gd name="connsiteY0" fmla="*/ 442609 h 1770434"/>
                <a:gd name="connsiteX1" fmla="*/ 1215958 w 2431915"/>
                <a:gd name="connsiteY1" fmla="*/ 1770434 h 1770434"/>
                <a:gd name="connsiteX2" fmla="*/ 1215958 w 2431915"/>
                <a:gd name="connsiteY2" fmla="*/ 442609 h 1770434"/>
                <a:gd name="connsiteX0" fmla="*/ 1224822 w 2449644"/>
                <a:gd name="connsiteY0" fmla="*/ 393539 h 1867279"/>
                <a:gd name="connsiteX1" fmla="*/ 1224822 w 2449644"/>
                <a:gd name="connsiteY1" fmla="*/ 1867279 h 1867279"/>
                <a:gd name="connsiteX2" fmla="*/ 1224822 w 2449644"/>
                <a:gd name="connsiteY2" fmla="*/ 393539 h 1867279"/>
                <a:gd name="connsiteX0" fmla="*/ 1384468 w 2609290"/>
                <a:gd name="connsiteY0" fmla="*/ 393539 h 1867279"/>
                <a:gd name="connsiteX1" fmla="*/ 1384468 w 2609290"/>
                <a:gd name="connsiteY1" fmla="*/ 1867279 h 1867279"/>
                <a:gd name="connsiteX2" fmla="*/ 1384468 w 2609290"/>
                <a:gd name="connsiteY2" fmla="*/ 393539 h 1867279"/>
                <a:gd name="connsiteX0" fmla="*/ 1366090 w 2611173"/>
                <a:gd name="connsiteY0" fmla="*/ 363342 h 2021908"/>
                <a:gd name="connsiteX1" fmla="*/ 1395273 w 2611173"/>
                <a:gd name="connsiteY1" fmla="*/ 2021908 h 2021908"/>
                <a:gd name="connsiteX2" fmla="*/ 1366090 w 2611173"/>
                <a:gd name="connsiteY2" fmla="*/ 363342 h 2021908"/>
                <a:gd name="connsiteX0" fmla="*/ 1366090 w 2669938"/>
                <a:gd name="connsiteY0" fmla="*/ 266401 h 1924967"/>
                <a:gd name="connsiteX1" fmla="*/ 1395273 w 2669938"/>
                <a:gd name="connsiteY1" fmla="*/ 1924967 h 1924967"/>
                <a:gd name="connsiteX2" fmla="*/ 1366090 w 2669938"/>
                <a:gd name="connsiteY2" fmla="*/ 266401 h 1924967"/>
                <a:gd name="connsiteX0" fmla="*/ 1380840 w 2684688"/>
                <a:gd name="connsiteY0" fmla="*/ 184039 h 1842605"/>
                <a:gd name="connsiteX1" fmla="*/ 1410023 w 2684688"/>
                <a:gd name="connsiteY1" fmla="*/ 1842605 h 1842605"/>
                <a:gd name="connsiteX2" fmla="*/ 1380840 w 2684688"/>
                <a:gd name="connsiteY2" fmla="*/ 184039 h 1842605"/>
                <a:gd name="connsiteX0" fmla="*/ 1380842 w 2684690"/>
                <a:gd name="connsiteY0" fmla="*/ 178050 h 1836616"/>
                <a:gd name="connsiteX1" fmla="*/ 1410025 w 2684690"/>
                <a:gd name="connsiteY1" fmla="*/ 1836616 h 1836616"/>
                <a:gd name="connsiteX2" fmla="*/ 1380842 w 2684690"/>
                <a:gd name="connsiteY2" fmla="*/ 178050 h 1836616"/>
                <a:gd name="connsiteX0" fmla="*/ 1380841 w 2684690"/>
                <a:gd name="connsiteY0" fmla="*/ 221239 h 1555182"/>
                <a:gd name="connsiteX1" fmla="*/ 1410025 w 2684690"/>
                <a:gd name="connsiteY1" fmla="*/ 1555182 h 1555182"/>
                <a:gd name="connsiteX2" fmla="*/ 1380841 w 2684690"/>
                <a:gd name="connsiteY2" fmla="*/ 221239 h 155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84690" h="1555182">
                  <a:moveTo>
                    <a:pt x="1380841" y="221239"/>
                  </a:moveTo>
                  <a:cubicBezTo>
                    <a:pt x="2111225" y="-286222"/>
                    <a:pt x="3892604" y="227357"/>
                    <a:pt x="1410025" y="1555182"/>
                  </a:cubicBezTo>
                  <a:cubicBezTo>
                    <a:pt x="-1072556" y="285141"/>
                    <a:pt x="251621" y="-373771"/>
                    <a:pt x="1380841" y="2212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" name="楕円 25">
              <a:extLst>
                <a:ext uri="{FF2B5EF4-FFF2-40B4-BE49-F238E27FC236}">
                  <a16:creationId xmlns:a16="http://schemas.microsoft.com/office/drawing/2014/main" id="{D314B627-A3AE-D2B4-2F61-64A395DAFC45}"/>
                </a:ext>
              </a:extLst>
            </p:cNvPr>
            <p:cNvSpPr/>
            <p:nvPr/>
          </p:nvSpPr>
          <p:spPr>
            <a:xfrm>
              <a:off x="4098655" y="7124262"/>
              <a:ext cx="350196" cy="39396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楕円 26">
              <a:extLst>
                <a:ext uri="{FF2B5EF4-FFF2-40B4-BE49-F238E27FC236}">
                  <a16:creationId xmlns:a16="http://schemas.microsoft.com/office/drawing/2014/main" id="{9BEB0AB0-F4DB-8089-9932-538D52AB94A9}"/>
                </a:ext>
              </a:extLst>
            </p:cNvPr>
            <p:cNvSpPr/>
            <p:nvPr/>
          </p:nvSpPr>
          <p:spPr>
            <a:xfrm>
              <a:off x="4536949" y="7280157"/>
              <a:ext cx="350196" cy="4717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楕円 27">
              <a:extLst>
                <a:ext uri="{FF2B5EF4-FFF2-40B4-BE49-F238E27FC236}">
                  <a16:creationId xmlns:a16="http://schemas.microsoft.com/office/drawing/2014/main" id="{D2EBF1DB-4770-BAE3-144C-0CFCA5175E5A}"/>
                </a:ext>
              </a:extLst>
            </p:cNvPr>
            <p:cNvSpPr/>
            <p:nvPr/>
          </p:nvSpPr>
          <p:spPr>
            <a:xfrm>
              <a:off x="3630845" y="7239810"/>
              <a:ext cx="350196" cy="4717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63CEAA63-8F49-9E54-C0CD-932980472350}"/>
                </a:ext>
              </a:extLst>
            </p:cNvPr>
            <p:cNvSpPr/>
            <p:nvPr/>
          </p:nvSpPr>
          <p:spPr>
            <a:xfrm>
              <a:off x="3317130" y="7611891"/>
              <a:ext cx="350196" cy="47179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楕円 29">
              <a:extLst>
                <a:ext uri="{FF2B5EF4-FFF2-40B4-BE49-F238E27FC236}">
                  <a16:creationId xmlns:a16="http://schemas.microsoft.com/office/drawing/2014/main" id="{141F84D4-9802-25F7-F3F3-127C67BFC55D}"/>
                </a:ext>
              </a:extLst>
            </p:cNvPr>
            <p:cNvSpPr/>
            <p:nvPr/>
          </p:nvSpPr>
          <p:spPr>
            <a:xfrm>
              <a:off x="4912466" y="7635908"/>
              <a:ext cx="350196" cy="47179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二等辺三角形 12">
              <a:extLst>
                <a:ext uri="{FF2B5EF4-FFF2-40B4-BE49-F238E27FC236}">
                  <a16:creationId xmlns:a16="http://schemas.microsoft.com/office/drawing/2014/main" id="{A50E2EDD-4C3C-1A13-95C2-F60BD206D72B}"/>
                </a:ext>
              </a:extLst>
            </p:cNvPr>
            <p:cNvSpPr/>
            <p:nvPr/>
          </p:nvSpPr>
          <p:spPr>
            <a:xfrm>
              <a:off x="4111443" y="6502109"/>
              <a:ext cx="236120" cy="534544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153870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3353 w 311093"/>
                <a:gd name="connsiteY0" fmla="*/ 660750 h 743343"/>
                <a:gd name="connsiteX1" fmla="*/ 157223 w 311093"/>
                <a:gd name="connsiteY1" fmla="*/ 0 h 743343"/>
                <a:gd name="connsiteX2" fmla="*/ 311093 w 311093"/>
                <a:gd name="connsiteY2" fmla="*/ 660750 h 743343"/>
                <a:gd name="connsiteX3" fmla="*/ 3353 w 311093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1093" h="743343">
                  <a:moveTo>
                    <a:pt x="3353" y="660750"/>
                  </a:moveTo>
                  <a:cubicBezTo>
                    <a:pt x="-22292" y="550625"/>
                    <a:pt x="105933" y="0"/>
                    <a:pt x="157223" y="0"/>
                  </a:cubicBezTo>
                  <a:lnTo>
                    <a:pt x="311093" y="660750"/>
                  </a:lnTo>
                  <a:cubicBezTo>
                    <a:pt x="285448" y="770875"/>
                    <a:pt x="28998" y="770875"/>
                    <a:pt x="3353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二等辺三角形 13">
              <a:extLst>
                <a:ext uri="{FF2B5EF4-FFF2-40B4-BE49-F238E27FC236}">
                  <a16:creationId xmlns:a16="http://schemas.microsoft.com/office/drawing/2014/main" id="{CE81ED38-D1B5-4968-48EC-1E0ED97E757A}"/>
                </a:ext>
              </a:extLst>
            </p:cNvPr>
            <p:cNvSpPr/>
            <p:nvPr/>
          </p:nvSpPr>
          <p:spPr>
            <a:xfrm rot="21180473">
              <a:off x="4608433" y="6734780"/>
              <a:ext cx="236120" cy="471791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二等辺三角形 13">
              <a:extLst>
                <a:ext uri="{FF2B5EF4-FFF2-40B4-BE49-F238E27FC236}">
                  <a16:creationId xmlns:a16="http://schemas.microsoft.com/office/drawing/2014/main" id="{787001ED-43D8-90DE-EF5B-B8447FBA04C4}"/>
                </a:ext>
              </a:extLst>
            </p:cNvPr>
            <p:cNvSpPr/>
            <p:nvPr/>
          </p:nvSpPr>
          <p:spPr>
            <a:xfrm rot="21087460">
              <a:off x="4970518" y="7122388"/>
              <a:ext cx="236120" cy="471791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二等辺三角形 13">
              <a:extLst>
                <a:ext uri="{FF2B5EF4-FFF2-40B4-BE49-F238E27FC236}">
                  <a16:creationId xmlns:a16="http://schemas.microsoft.com/office/drawing/2014/main" id="{888190B7-C0F1-EB22-F693-A0ADD891DDD7}"/>
                </a:ext>
              </a:extLst>
            </p:cNvPr>
            <p:cNvSpPr/>
            <p:nvPr/>
          </p:nvSpPr>
          <p:spPr>
            <a:xfrm flipH="1">
              <a:off x="3628450" y="6739619"/>
              <a:ext cx="236119" cy="471790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二等辺三角形 13">
              <a:extLst>
                <a:ext uri="{FF2B5EF4-FFF2-40B4-BE49-F238E27FC236}">
                  <a16:creationId xmlns:a16="http://schemas.microsoft.com/office/drawing/2014/main" id="{3630B0D2-01D7-CAFD-4852-82FD16C5CA62}"/>
                </a:ext>
              </a:extLst>
            </p:cNvPr>
            <p:cNvSpPr/>
            <p:nvPr/>
          </p:nvSpPr>
          <p:spPr>
            <a:xfrm flipH="1">
              <a:off x="3306625" y="7111091"/>
              <a:ext cx="236119" cy="471790"/>
            </a:xfrm>
            <a:custGeom>
              <a:avLst/>
              <a:gdLst>
                <a:gd name="connsiteX0" fmla="*/ 0 w 307740"/>
                <a:gd name="connsiteY0" fmla="*/ 660750 h 660750"/>
                <a:gd name="connsiteX1" fmla="*/ 230374 w 307740"/>
                <a:gd name="connsiteY1" fmla="*/ 0 h 660750"/>
                <a:gd name="connsiteX2" fmla="*/ 307740 w 307740"/>
                <a:gd name="connsiteY2" fmla="*/ 660750 h 660750"/>
                <a:gd name="connsiteX3" fmla="*/ 0 w 307740"/>
                <a:gd name="connsiteY3" fmla="*/ 660750 h 660750"/>
                <a:gd name="connsiteX0" fmla="*/ 0 w 319395"/>
                <a:gd name="connsiteY0" fmla="*/ 660750 h 743343"/>
                <a:gd name="connsiteX1" fmla="*/ 230374 w 319395"/>
                <a:gd name="connsiteY1" fmla="*/ 0 h 743343"/>
                <a:gd name="connsiteX2" fmla="*/ 307740 w 319395"/>
                <a:gd name="connsiteY2" fmla="*/ 660750 h 743343"/>
                <a:gd name="connsiteX3" fmla="*/ 0 w 319395"/>
                <a:gd name="connsiteY3" fmla="*/ 660750 h 743343"/>
                <a:gd name="connsiteX0" fmla="*/ 0 w 313579"/>
                <a:gd name="connsiteY0" fmla="*/ 660750 h 743343"/>
                <a:gd name="connsiteX1" fmla="*/ 186657 w 313579"/>
                <a:gd name="connsiteY1" fmla="*/ 0 h 743343"/>
                <a:gd name="connsiteX2" fmla="*/ 307740 w 313579"/>
                <a:gd name="connsiteY2" fmla="*/ 660750 h 743343"/>
                <a:gd name="connsiteX3" fmla="*/ 0 w 313579"/>
                <a:gd name="connsiteY3" fmla="*/ 660750 h 743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3579" h="743343">
                  <a:moveTo>
                    <a:pt x="0" y="660750"/>
                  </a:moveTo>
                  <a:lnTo>
                    <a:pt x="186657" y="0"/>
                  </a:lnTo>
                  <a:cubicBezTo>
                    <a:pt x="237947" y="0"/>
                    <a:pt x="338850" y="550625"/>
                    <a:pt x="307740" y="660750"/>
                  </a:cubicBezTo>
                  <a:cubicBezTo>
                    <a:pt x="276630" y="770875"/>
                    <a:pt x="12894" y="770875"/>
                    <a:pt x="0" y="66075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977608C6-DACF-01CD-1C0A-011A931CD006}"/>
              </a:ext>
            </a:extLst>
          </p:cNvPr>
          <p:cNvGrpSpPr/>
          <p:nvPr/>
        </p:nvGrpSpPr>
        <p:grpSpPr>
          <a:xfrm rot="20920219" flipH="1">
            <a:off x="80425" y="254829"/>
            <a:ext cx="1779219" cy="1445865"/>
            <a:chOff x="1744724" y="8417109"/>
            <a:chExt cx="2000600" cy="1625768"/>
          </a:xfrm>
        </p:grpSpPr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E17E32B8-1DAC-8A26-B759-6554782B79A8}"/>
                </a:ext>
              </a:extLst>
            </p:cNvPr>
            <p:cNvGrpSpPr/>
            <p:nvPr/>
          </p:nvGrpSpPr>
          <p:grpSpPr>
            <a:xfrm>
              <a:off x="2973665" y="8606045"/>
              <a:ext cx="654321" cy="1436832"/>
              <a:chOff x="2552283" y="7887629"/>
              <a:chExt cx="1810828" cy="3976422"/>
            </a:xfrm>
          </p:grpSpPr>
          <p:sp>
            <p:nvSpPr>
              <p:cNvPr id="41" name="月 40">
                <a:extLst>
                  <a:ext uri="{FF2B5EF4-FFF2-40B4-BE49-F238E27FC236}">
                    <a16:creationId xmlns:a16="http://schemas.microsoft.com/office/drawing/2014/main" id="{3D552788-B8C8-E433-291A-534F7EC4AB6C}"/>
                  </a:ext>
                </a:extLst>
              </p:cNvPr>
              <p:cNvSpPr/>
              <p:nvPr/>
            </p:nvSpPr>
            <p:spPr>
              <a:xfrm rot="14157476">
                <a:off x="3730651" y="7681495"/>
                <a:ext cx="198901" cy="611170"/>
              </a:xfrm>
              <a:prstGeom prst="moon">
                <a:avLst>
                  <a:gd name="adj" fmla="val 62130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四角形: 角を丸くする 41">
                <a:extLst>
                  <a:ext uri="{FF2B5EF4-FFF2-40B4-BE49-F238E27FC236}">
                    <a16:creationId xmlns:a16="http://schemas.microsoft.com/office/drawing/2014/main" id="{14506869-D40C-C788-2A9F-6E217B25CE54}"/>
                  </a:ext>
                </a:extLst>
              </p:cNvPr>
              <p:cNvSpPr/>
              <p:nvPr/>
            </p:nvSpPr>
            <p:spPr>
              <a:xfrm>
                <a:off x="2742428" y="8970824"/>
                <a:ext cx="1171545" cy="2893227"/>
              </a:xfrm>
              <a:prstGeom prst="roundRect">
                <a:avLst>
                  <a:gd name="adj" fmla="val 14691"/>
                </a:avLst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1" name="四角形: 角を丸くする 50">
                <a:extLst>
                  <a:ext uri="{FF2B5EF4-FFF2-40B4-BE49-F238E27FC236}">
                    <a16:creationId xmlns:a16="http://schemas.microsoft.com/office/drawing/2014/main" id="{E7E77555-5E1D-BB7E-C8E1-4D85CB47D716}"/>
                  </a:ext>
                </a:extLst>
              </p:cNvPr>
              <p:cNvSpPr/>
              <p:nvPr/>
            </p:nvSpPr>
            <p:spPr>
              <a:xfrm>
                <a:off x="2940835" y="8822931"/>
                <a:ext cx="784366" cy="147893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C73C7A90-E66A-0104-EF17-2ED1A5505035}"/>
                  </a:ext>
                </a:extLst>
              </p:cNvPr>
              <p:cNvSpPr/>
              <p:nvPr/>
            </p:nvSpPr>
            <p:spPr>
              <a:xfrm>
                <a:off x="2552283" y="8053008"/>
                <a:ext cx="1810828" cy="769923"/>
              </a:xfrm>
              <a:custGeom>
                <a:avLst/>
                <a:gdLst>
                  <a:gd name="connsiteX0" fmla="*/ 1451006 w 1810828"/>
                  <a:gd name="connsiteY0" fmla="*/ 68632 h 769923"/>
                  <a:gd name="connsiteX1" fmla="*/ 1181006 w 1810828"/>
                  <a:gd name="connsiteY1" fmla="*/ 338632 h 769923"/>
                  <a:gd name="connsiteX2" fmla="*/ 1451006 w 1810828"/>
                  <a:gd name="connsiteY2" fmla="*/ 608632 h 769923"/>
                  <a:gd name="connsiteX3" fmla="*/ 1721006 w 1810828"/>
                  <a:gd name="connsiteY3" fmla="*/ 338632 h 769923"/>
                  <a:gd name="connsiteX4" fmla="*/ 1451006 w 1810828"/>
                  <a:gd name="connsiteY4" fmla="*/ 68632 h 769923"/>
                  <a:gd name="connsiteX5" fmla="*/ 128323 w 1810828"/>
                  <a:gd name="connsiteY5" fmla="*/ 0 h 769923"/>
                  <a:gd name="connsiteX6" fmla="*/ 836792 w 1810828"/>
                  <a:gd name="connsiteY6" fmla="*/ 0 h 769923"/>
                  <a:gd name="connsiteX7" fmla="*/ 1091292 w 1810828"/>
                  <a:gd name="connsiteY7" fmla="*/ 0 h 769923"/>
                  <a:gd name="connsiteX8" fmla="*/ 1472309 w 1810828"/>
                  <a:gd name="connsiteY8" fmla="*/ 0 h 769923"/>
                  <a:gd name="connsiteX9" fmla="*/ 1810828 w 1810828"/>
                  <a:gd name="connsiteY9" fmla="*/ 338519 h 769923"/>
                  <a:gd name="connsiteX10" fmla="*/ 1810827 w 1810828"/>
                  <a:gd name="connsiteY10" fmla="*/ 338519 h 769923"/>
                  <a:gd name="connsiteX11" fmla="*/ 1472308 w 1810828"/>
                  <a:gd name="connsiteY11" fmla="*/ 677038 h 769923"/>
                  <a:gd name="connsiteX12" fmla="*/ 1212461 w 1810828"/>
                  <a:gd name="connsiteY12" fmla="*/ 677038 h 769923"/>
                  <a:gd name="connsiteX13" fmla="*/ 1209531 w 1810828"/>
                  <a:gd name="connsiteY13" fmla="*/ 691549 h 769923"/>
                  <a:gd name="connsiteX14" fmla="*/ 1091292 w 1810828"/>
                  <a:gd name="connsiteY14" fmla="*/ 769923 h 769923"/>
                  <a:gd name="connsiteX15" fmla="*/ 128323 w 1810828"/>
                  <a:gd name="connsiteY15" fmla="*/ 769923 h 769923"/>
                  <a:gd name="connsiteX16" fmla="*/ 0 w 1810828"/>
                  <a:gd name="connsiteY16" fmla="*/ 641600 h 769923"/>
                  <a:gd name="connsiteX17" fmla="*/ 0 w 1810828"/>
                  <a:gd name="connsiteY17" fmla="*/ 128323 h 769923"/>
                  <a:gd name="connsiteX18" fmla="*/ 128323 w 1810828"/>
                  <a:gd name="connsiteY18" fmla="*/ 0 h 7699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10828" h="769923">
                    <a:moveTo>
                      <a:pt x="1451006" y="68632"/>
                    </a:moveTo>
                    <a:cubicBezTo>
                      <a:pt x="1301889" y="68632"/>
                      <a:pt x="1181006" y="189515"/>
                      <a:pt x="1181006" y="338632"/>
                    </a:cubicBezTo>
                    <a:cubicBezTo>
                      <a:pt x="1181006" y="487749"/>
                      <a:pt x="1301889" y="608632"/>
                      <a:pt x="1451006" y="608632"/>
                    </a:cubicBezTo>
                    <a:cubicBezTo>
                      <a:pt x="1600123" y="608632"/>
                      <a:pt x="1721006" y="487749"/>
                      <a:pt x="1721006" y="338632"/>
                    </a:cubicBezTo>
                    <a:cubicBezTo>
                      <a:pt x="1721006" y="189515"/>
                      <a:pt x="1600123" y="68632"/>
                      <a:pt x="1451006" y="68632"/>
                    </a:cubicBezTo>
                    <a:close/>
                    <a:moveTo>
                      <a:pt x="128323" y="0"/>
                    </a:moveTo>
                    <a:lnTo>
                      <a:pt x="836792" y="0"/>
                    </a:lnTo>
                    <a:lnTo>
                      <a:pt x="1091292" y="0"/>
                    </a:lnTo>
                    <a:lnTo>
                      <a:pt x="1472309" y="0"/>
                    </a:lnTo>
                    <a:cubicBezTo>
                      <a:pt x="1659268" y="0"/>
                      <a:pt x="1810828" y="151560"/>
                      <a:pt x="1810828" y="338519"/>
                    </a:cubicBezTo>
                    <a:lnTo>
                      <a:pt x="1810827" y="338519"/>
                    </a:lnTo>
                    <a:cubicBezTo>
                      <a:pt x="1810827" y="525478"/>
                      <a:pt x="1659267" y="677038"/>
                      <a:pt x="1472308" y="677038"/>
                    </a:cubicBezTo>
                    <a:lnTo>
                      <a:pt x="1212461" y="677038"/>
                    </a:lnTo>
                    <a:lnTo>
                      <a:pt x="1209531" y="691549"/>
                    </a:lnTo>
                    <a:cubicBezTo>
                      <a:pt x="1190050" y="737606"/>
                      <a:pt x="1144445" y="769923"/>
                      <a:pt x="1091292" y="769923"/>
                    </a:cubicBezTo>
                    <a:lnTo>
                      <a:pt x="128323" y="769923"/>
                    </a:lnTo>
                    <a:cubicBezTo>
                      <a:pt x="57452" y="769923"/>
                      <a:pt x="0" y="712471"/>
                      <a:pt x="0" y="641600"/>
                    </a:cubicBezTo>
                    <a:lnTo>
                      <a:pt x="0" y="128323"/>
                    </a:lnTo>
                    <a:cubicBezTo>
                      <a:pt x="0" y="57452"/>
                      <a:pt x="57452" y="0"/>
                      <a:pt x="128323" y="0"/>
                    </a:cubicBezTo>
                    <a:close/>
                  </a:path>
                </a:pathLst>
              </a:cu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台形 39">
              <a:extLst>
                <a:ext uri="{FF2B5EF4-FFF2-40B4-BE49-F238E27FC236}">
                  <a16:creationId xmlns:a16="http://schemas.microsoft.com/office/drawing/2014/main" id="{9F72DDED-20D7-5B3F-F68C-8B4809A2C04C}"/>
                </a:ext>
              </a:extLst>
            </p:cNvPr>
            <p:cNvSpPr/>
            <p:nvPr/>
          </p:nvSpPr>
          <p:spPr>
            <a:xfrm rot="5400000">
              <a:off x="2357230" y="7804603"/>
              <a:ext cx="775587" cy="2000600"/>
            </a:xfrm>
            <a:prstGeom prst="trapezoid">
              <a:avLst>
                <a:gd name="adj" fmla="val 45532"/>
              </a:avLst>
            </a:prstGeom>
            <a:solidFill>
              <a:srgbClr val="FF0000"/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1D4B7DEC-4287-4A30-9456-BF324C27F87B}"/>
              </a:ext>
            </a:extLst>
          </p:cNvPr>
          <p:cNvSpPr txBox="1"/>
          <p:nvPr/>
        </p:nvSpPr>
        <p:spPr>
          <a:xfrm>
            <a:off x="-34356" y="69149"/>
            <a:ext cx="9601200" cy="175432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kumimoji="1" lang="ja-JP" altLang="en-US" sz="5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クマスプレー使用時の</a:t>
            </a:r>
            <a:endParaRPr kumimoji="1" lang="en-US" altLang="ja-JP" sz="5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kumimoji="1" lang="ja-JP" altLang="en-US" sz="5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留意事項　</a:t>
            </a:r>
            <a:endParaRPr kumimoji="1" lang="en-US" altLang="ja-JP" sz="5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94" name="テキスト ボックス 193">
            <a:extLst>
              <a:ext uri="{FF2B5EF4-FFF2-40B4-BE49-F238E27FC236}">
                <a16:creationId xmlns:a16="http://schemas.microsoft.com/office/drawing/2014/main" id="{B6099149-C00B-479E-BA59-8115C6D97DAB}"/>
              </a:ext>
            </a:extLst>
          </p:cNvPr>
          <p:cNvSpPr txBox="1"/>
          <p:nvPr/>
        </p:nvSpPr>
        <p:spPr>
          <a:xfrm>
            <a:off x="74428" y="1886991"/>
            <a:ext cx="92399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１　クマ対策スプレーは、クマと対峙してからでは、間に合わな</a:t>
            </a:r>
            <a:endParaRPr kumimoji="1" lang="en-US" altLang="ja-JP" sz="2400" b="1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　　い場合があります。</a:t>
            </a:r>
            <a:endParaRPr kumimoji="1" lang="en-US" altLang="ja-JP" sz="2400" b="1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２　常に、スプレーが取り出せる状態で携行しましょう。</a:t>
            </a:r>
            <a:endParaRPr kumimoji="1" lang="en-US" altLang="ja-JP" sz="2400" b="1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３　クマの気配を感じた時点で、スプレーを構えましょう。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4726B78-8059-F23F-F92F-BF531AA1E8A3}"/>
              </a:ext>
            </a:extLst>
          </p:cNvPr>
          <p:cNvSpPr txBox="1"/>
          <p:nvPr/>
        </p:nvSpPr>
        <p:spPr>
          <a:xfrm>
            <a:off x="0" y="10300280"/>
            <a:ext cx="960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>
                <a:latin typeface="+mn-ea"/>
              </a:rPr>
              <a:t>【</a:t>
            </a:r>
            <a:r>
              <a:rPr kumimoji="1" lang="ja-JP" altLang="en-US" sz="3200" b="1" dirty="0">
                <a:latin typeface="+mn-ea"/>
              </a:rPr>
              <a:t>クマ人身被害防止のための動画</a:t>
            </a:r>
            <a:r>
              <a:rPr kumimoji="1" lang="en-US" altLang="ja-JP" sz="3200" b="1" dirty="0">
                <a:latin typeface="+mn-ea"/>
              </a:rPr>
              <a:t>】</a:t>
            </a:r>
            <a:endParaRPr kumimoji="1" lang="ja-JP" altLang="en-US" sz="3200" b="1" dirty="0">
              <a:latin typeface="+mn-ea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D43625E4-5827-A012-2BDD-67AD0DABCA0A}"/>
              </a:ext>
            </a:extLst>
          </p:cNvPr>
          <p:cNvSpPr txBox="1"/>
          <p:nvPr/>
        </p:nvSpPr>
        <p:spPr>
          <a:xfrm>
            <a:off x="8022608" y="10293371"/>
            <a:ext cx="150416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b="1" dirty="0">
                <a:latin typeface="+mn-ea"/>
              </a:rPr>
              <a:t>群馬県公式</a:t>
            </a:r>
            <a:endParaRPr kumimoji="1" lang="en-US" altLang="ja-JP" sz="1050" b="1" dirty="0">
              <a:latin typeface="+mn-ea"/>
            </a:endParaRPr>
          </a:p>
          <a:p>
            <a:pPr algn="ctr"/>
            <a:r>
              <a:rPr kumimoji="1" lang="en-US" altLang="ja-JP" sz="1050" b="1" dirty="0">
                <a:latin typeface="+mn-ea"/>
              </a:rPr>
              <a:t>YouTube</a:t>
            </a:r>
            <a:r>
              <a:rPr kumimoji="1" lang="ja-JP" altLang="en-US" sz="1050" b="1" dirty="0">
                <a:latin typeface="+mn-ea"/>
              </a:rPr>
              <a:t>チャンネル</a:t>
            </a:r>
            <a:endParaRPr kumimoji="1" lang="en-US" altLang="ja-JP" sz="1050" b="1" dirty="0">
              <a:latin typeface="+mn-ea"/>
            </a:endParaRPr>
          </a:p>
          <a:p>
            <a:pPr algn="ctr"/>
            <a:r>
              <a:rPr kumimoji="1" lang="ja-JP" altLang="en-US" sz="1050" b="1" dirty="0">
                <a:latin typeface="+mn-ea"/>
              </a:rPr>
              <a:t>（自然環境課）</a:t>
            </a:r>
          </a:p>
        </p:txBody>
      </p:sp>
    </p:spTree>
    <p:extLst>
      <p:ext uri="{BB962C8B-B14F-4D97-AF65-F5344CB8AC3E}">
        <p14:creationId xmlns:p14="http://schemas.microsoft.com/office/powerpoint/2010/main" val="3813764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684</TotalTime>
  <Words>414</Words>
  <PresentationFormat>A3 297x420 mm</PresentationFormat>
  <Paragraphs>86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ＤＦ特太ゴシック体</vt:lpstr>
      <vt:lpstr>HGS創英角ﾎﾟｯﾌﾟ体</vt:lpstr>
      <vt:lpstr>ＭＳ Ｐゴシック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2021-08-09T13:09:57Z</cp:lastPrinted>
  <dcterms:created xsi:type="dcterms:W3CDTF">2021-08-07T14:27:08Z</dcterms:created>
  <dcterms:modified xsi:type="dcterms:W3CDTF">2025-10-16T04:01:55Z</dcterms:modified>
</cp:coreProperties>
</file>